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37" r:id="rId2"/>
    <p:sldId id="325" r:id="rId3"/>
    <p:sldId id="333" r:id="rId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02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pos="2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ZP" initials="DZ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1B4"/>
    <a:srgbClr val="F4364C"/>
    <a:srgbClr val="0088B1"/>
    <a:srgbClr val="FD1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20" autoAdjust="0"/>
    <p:restoredTop sz="94638" autoAdjust="0"/>
  </p:normalViewPr>
  <p:slideViewPr>
    <p:cSldViewPr>
      <p:cViewPr varScale="1">
        <p:scale>
          <a:sx n="78" d="100"/>
          <a:sy n="78" d="100"/>
        </p:scale>
        <p:origin x="989" y="72"/>
      </p:cViewPr>
      <p:guideLst>
        <p:guide orient="horz" pos="300"/>
        <p:guide pos="2880"/>
        <p:guide orient="horz" pos="3702"/>
        <p:guide pos="5511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6B054-0974-4467-A4FB-E54842DE03C8}" type="datetimeFigureOut">
              <a:rPr lang="pl-PL" smtClean="0"/>
              <a:pPr/>
              <a:t>15.05.2018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B11F-9045-45C6-8B9A-57579B60DB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82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0FC1F-ADC1-4D44-BF3C-ACE9FF4255DF}" type="datetimeFigureOut">
              <a:rPr lang="pl-PL" smtClean="0"/>
              <a:pPr/>
              <a:t>15.05.2018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C95F5-4F94-47BB-8333-0B0FB76E47A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77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T_PRZEKLAD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3132000" y="2001927"/>
            <a:ext cx="5580001" cy="270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" y="121118"/>
            <a:ext cx="3480955" cy="1244441"/>
          </a:xfrm>
          <a:prstGeom prst="rect">
            <a:avLst/>
          </a:prstGeom>
        </p:spPr>
      </p:pic>
      <p:sp>
        <p:nvSpPr>
          <p:cNvPr id="15" name="Symbol zastępczy tekstu 14"/>
          <p:cNvSpPr>
            <a:spLocks noGrp="1"/>
          </p:cNvSpPr>
          <p:nvPr>
            <p:ph type="body" sz="quarter" idx="29" hasCustomPrompt="1"/>
          </p:nvPr>
        </p:nvSpPr>
        <p:spPr>
          <a:xfrm>
            <a:off x="3325813" y="2473325"/>
            <a:ext cx="5246687" cy="1755775"/>
          </a:xfrm>
        </p:spPr>
        <p:txBody>
          <a:bodyPr anchor="ctr"/>
          <a:lstStyle>
            <a:lvl1pPr marL="0" indent="0" algn="ctr">
              <a:buNone/>
              <a:defRPr sz="2400" b="1" spc="4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Odpowiedź</a:t>
            </a:r>
          </a:p>
        </p:txBody>
      </p:sp>
      <p:sp>
        <p:nvSpPr>
          <p:cNvPr id="22" name="Symbol zastępczy tekstu 17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01927"/>
            <a:ext cx="2700000" cy="2700000"/>
          </a:xfrm>
          <a:solidFill>
            <a:srgbClr val="F4364C"/>
          </a:solidFill>
        </p:spPr>
        <p:txBody>
          <a:bodyPr anchor="ctr">
            <a:noAutofit/>
          </a:bodyPr>
          <a:lstStyle>
            <a:lvl1pPr marL="0" indent="0" algn="ctr">
              <a:buFont typeface="Arial" charset="0"/>
              <a:buNone/>
              <a:defRPr sz="2400" b="1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Pytanie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ESPÓŁ_5osó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727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5" name="Symbol zastępczy obrazu 4"/>
          <p:cNvSpPr>
            <a:spLocks noGrp="1"/>
          </p:cNvSpPr>
          <p:nvPr>
            <p:ph type="pic" sz="quarter" idx="24" hasCustomPrompt="1"/>
          </p:nvPr>
        </p:nvSpPr>
        <p:spPr>
          <a:xfrm>
            <a:off x="43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Kto będzie moim doradcą?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>
                <a:effectLst/>
                <a:latin typeface="Calibri Light" charset="0"/>
              </a:rPr>
              <a:t>Przedstawiamy zespół / partnerów</a:t>
            </a:r>
          </a:p>
        </p:txBody>
      </p:sp>
      <p:sp>
        <p:nvSpPr>
          <p:cNvPr id="23" name="Symbol zastępczy obrazu 4"/>
          <p:cNvSpPr>
            <a:spLocks noGrp="1"/>
          </p:cNvSpPr>
          <p:nvPr>
            <p:ph type="pic" sz="quarter" idx="25" hasCustomPrompt="1"/>
          </p:nvPr>
        </p:nvSpPr>
        <p:spPr>
          <a:xfrm>
            <a:off x="214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85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556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18" name="Symbol zastępczy tekstu 17"/>
          <p:cNvSpPr>
            <a:spLocks noGrp="1"/>
          </p:cNvSpPr>
          <p:nvPr>
            <p:ph type="body" sz="quarter" idx="30" hasCustomPrompt="1"/>
          </p:nvPr>
        </p:nvSpPr>
        <p:spPr>
          <a:xfrm>
            <a:off x="43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29" name="Symbol zastępczy tekstu 17"/>
          <p:cNvSpPr>
            <a:spLocks noGrp="1"/>
          </p:cNvSpPr>
          <p:nvPr>
            <p:ph type="body" sz="quarter" idx="32" hasCustomPrompt="1"/>
          </p:nvPr>
        </p:nvSpPr>
        <p:spPr>
          <a:xfrm>
            <a:off x="214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31" name="Symbol zastępczy tekstu 17"/>
          <p:cNvSpPr>
            <a:spLocks noGrp="1"/>
          </p:cNvSpPr>
          <p:nvPr>
            <p:ph type="body" sz="quarter" idx="34" hasCustomPrompt="1"/>
          </p:nvPr>
        </p:nvSpPr>
        <p:spPr>
          <a:xfrm>
            <a:off x="385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33" name="Symbol zastępczy tekstu 17"/>
          <p:cNvSpPr>
            <a:spLocks noGrp="1"/>
          </p:cNvSpPr>
          <p:nvPr>
            <p:ph type="body" sz="quarter" idx="36" hasCustomPrompt="1"/>
          </p:nvPr>
        </p:nvSpPr>
        <p:spPr>
          <a:xfrm>
            <a:off x="556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35" name="Symbol zastępczy tekstu 17"/>
          <p:cNvSpPr>
            <a:spLocks noGrp="1"/>
          </p:cNvSpPr>
          <p:nvPr>
            <p:ph type="body" sz="quarter" idx="38" hasCustomPrompt="1"/>
          </p:nvPr>
        </p:nvSpPr>
        <p:spPr>
          <a:xfrm>
            <a:off x="727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20" name="Symbol zastępczy tekstu 17"/>
          <p:cNvSpPr>
            <a:spLocks noGrp="1"/>
          </p:cNvSpPr>
          <p:nvPr>
            <p:ph type="body" sz="quarter" idx="39" hasCustomPrompt="1"/>
          </p:nvPr>
        </p:nvSpPr>
        <p:spPr>
          <a:xfrm>
            <a:off x="432001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22" name="Symbol zastępczy tekstu 17"/>
          <p:cNvSpPr>
            <a:spLocks noGrp="1"/>
          </p:cNvSpPr>
          <p:nvPr>
            <p:ph type="body" sz="quarter" idx="40" hasCustomPrompt="1"/>
          </p:nvPr>
        </p:nvSpPr>
        <p:spPr>
          <a:xfrm>
            <a:off x="2140031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6" name="Symbol zastępczy tekstu 17"/>
          <p:cNvSpPr>
            <a:spLocks noGrp="1"/>
          </p:cNvSpPr>
          <p:nvPr>
            <p:ph type="body" sz="quarter" idx="41" hasCustomPrompt="1"/>
          </p:nvPr>
        </p:nvSpPr>
        <p:spPr>
          <a:xfrm>
            <a:off x="385668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/>
          <p:cNvSpPr>
            <a:spLocks noGrp="1"/>
          </p:cNvSpPr>
          <p:nvPr>
            <p:ph type="body" sz="quarter" idx="42" hasCustomPrompt="1"/>
          </p:nvPr>
        </p:nvSpPr>
        <p:spPr>
          <a:xfrm>
            <a:off x="556471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8" name="Symbol zastępczy tekstu 17"/>
          <p:cNvSpPr>
            <a:spLocks noGrp="1"/>
          </p:cNvSpPr>
          <p:nvPr>
            <p:ph type="body" sz="quarter" idx="43" hasCustomPrompt="1"/>
          </p:nvPr>
        </p:nvSpPr>
        <p:spPr>
          <a:xfrm>
            <a:off x="7264122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21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24" name="Symbol zastępczy numeru slajdu 23"/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ZESPÓŁ_4oso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645249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Kto będzie moim doradcą?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>
                <a:effectLst/>
                <a:latin typeface="Calibri Light" charset="0"/>
              </a:rPr>
              <a:t>Przedstawiamy zespół / partnerów</a:t>
            </a:r>
          </a:p>
        </p:txBody>
      </p:sp>
      <p:sp>
        <p:nvSpPr>
          <p:cNvPr id="23" name="Symbol zastępczy obrazu 4"/>
          <p:cNvSpPr>
            <a:spLocks noGrp="1"/>
          </p:cNvSpPr>
          <p:nvPr>
            <p:ph type="pic" sz="quarter" idx="25" hasCustomPrompt="1"/>
          </p:nvPr>
        </p:nvSpPr>
        <p:spPr>
          <a:xfrm>
            <a:off x="132249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03249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474249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9" name="Symbol zastępczy tekstu 17"/>
          <p:cNvSpPr>
            <a:spLocks noGrp="1"/>
          </p:cNvSpPr>
          <p:nvPr>
            <p:ph type="body" sz="quarter" idx="32" hasCustomPrompt="1"/>
          </p:nvPr>
        </p:nvSpPr>
        <p:spPr>
          <a:xfrm>
            <a:off x="132249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i nazwisko</a:t>
            </a:r>
          </a:p>
        </p:txBody>
      </p:sp>
      <p:sp>
        <p:nvSpPr>
          <p:cNvPr id="31" name="Symbol zastępczy tekstu 17"/>
          <p:cNvSpPr>
            <a:spLocks noGrp="1"/>
          </p:cNvSpPr>
          <p:nvPr>
            <p:ph type="body" sz="quarter" idx="34" hasCustomPrompt="1"/>
          </p:nvPr>
        </p:nvSpPr>
        <p:spPr>
          <a:xfrm>
            <a:off x="303249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 </a:t>
            </a:r>
          </a:p>
        </p:txBody>
      </p:sp>
      <p:sp>
        <p:nvSpPr>
          <p:cNvPr id="33" name="Symbol zastępczy tekstu 17"/>
          <p:cNvSpPr>
            <a:spLocks noGrp="1"/>
          </p:cNvSpPr>
          <p:nvPr>
            <p:ph type="body" sz="quarter" idx="36" hasCustomPrompt="1"/>
          </p:nvPr>
        </p:nvSpPr>
        <p:spPr>
          <a:xfrm>
            <a:off x="474249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 </a:t>
            </a:r>
          </a:p>
        </p:txBody>
      </p:sp>
      <p:sp>
        <p:nvSpPr>
          <p:cNvPr id="35" name="Symbol zastępczy tekstu 17"/>
          <p:cNvSpPr>
            <a:spLocks noGrp="1"/>
          </p:cNvSpPr>
          <p:nvPr>
            <p:ph type="body" sz="quarter" idx="38" hasCustomPrompt="1"/>
          </p:nvPr>
        </p:nvSpPr>
        <p:spPr>
          <a:xfrm>
            <a:off x="645249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 </a:t>
            </a:r>
          </a:p>
        </p:txBody>
      </p:sp>
      <p:sp>
        <p:nvSpPr>
          <p:cNvPr id="22" name="Symbol zastępczy tekstu 17"/>
          <p:cNvSpPr>
            <a:spLocks noGrp="1"/>
          </p:cNvSpPr>
          <p:nvPr>
            <p:ph type="body" sz="quarter" idx="40" hasCustomPrompt="1"/>
          </p:nvPr>
        </p:nvSpPr>
        <p:spPr>
          <a:xfrm>
            <a:off x="1320521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6" name="Symbol zastępczy tekstu 17"/>
          <p:cNvSpPr>
            <a:spLocks noGrp="1"/>
          </p:cNvSpPr>
          <p:nvPr>
            <p:ph type="body" sz="quarter" idx="41" hasCustomPrompt="1"/>
          </p:nvPr>
        </p:nvSpPr>
        <p:spPr>
          <a:xfrm>
            <a:off x="303717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/>
          <p:cNvSpPr>
            <a:spLocks noGrp="1"/>
          </p:cNvSpPr>
          <p:nvPr>
            <p:ph type="body" sz="quarter" idx="42" hasCustomPrompt="1"/>
          </p:nvPr>
        </p:nvSpPr>
        <p:spPr>
          <a:xfrm>
            <a:off x="474520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8" name="Symbol zastępczy tekstu 17"/>
          <p:cNvSpPr>
            <a:spLocks noGrp="1"/>
          </p:cNvSpPr>
          <p:nvPr>
            <p:ph type="body" sz="quarter" idx="43" hasCustomPrompt="1"/>
          </p:nvPr>
        </p:nvSpPr>
        <p:spPr>
          <a:xfrm>
            <a:off x="6444612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17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ESPÓŁ_3oso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Kto będzie moim doradcą?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>
                <a:effectLst/>
                <a:latin typeface="Calibri Light" charset="0"/>
              </a:rPr>
              <a:t>Przedstawiamy zespół / partnerów</a:t>
            </a:r>
          </a:p>
        </p:txBody>
      </p:sp>
      <p:sp>
        <p:nvSpPr>
          <p:cNvPr id="23" name="Symbol zastępczy obrazu 4"/>
          <p:cNvSpPr>
            <a:spLocks noGrp="1"/>
          </p:cNvSpPr>
          <p:nvPr>
            <p:ph type="pic" sz="quarter" idx="25" hasCustomPrompt="1"/>
          </p:nvPr>
        </p:nvSpPr>
        <p:spPr>
          <a:xfrm>
            <a:off x="214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85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556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9" name="Symbol zastępczy tekstu 17"/>
          <p:cNvSpPr>
            <a:spLocks noGrp="1"/>
          </p:cNvSpPr>
          <p:nvPr>
            <p:ph type="body" sz="quarter" idx="32" hasCustomPrompt="1"/>
          </p:nvPr>
        </p:nvSpPr>
        <p:spPr>
          <a:xfrm>
            <a:off x="214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31" name="Symbol zastępczy tekstu 17"/>
          <p:cNvSpPr>
            <a:spLocks noGrp="1"/>
          </p:cNvSpPr>
          <p:nvPr>
            <p:ph type="body" sz="quarter" idx="34" hasCustomPrompt="1"/>
          </p:nvPr>
        </p:nvSpPr>
        <p:spPr>
          <a:xfrm>
            <a:off x="385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33" name="Symbol zastępczy tekstu 17"/>
          <p:cNvSpPr>
            <a:spLocks noGrp="1"/>
          </p:cNvSpPr>
          <p:nvPr>
            <p:ph type="body" sz="quarter" idx="36" hasCustomPrompt="1"/>
          </p:nvPr>
        </p:nvSpPr>
        <p:spPr>
          <a:xfrm>
            <a:off x="556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22" name="Symbol zastępczy tekstu 17"/>
          <p:cNvSpPr>
            <a:spLocks noGrp="1"/>
          </p:cNvSpPr>
          <p:nvPr>
            <p:ph type="body" sz="quarter" idx="40" hasCustomPrompt="1"/>
          </p:nvPr>
        </p:nvSpPr>
        <p:spPr>
          <a:xfrm>
            <a:off x="2140031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6" name="Symbol zastępczy tekstu 17"/>
          <p:cNvSpPr>
            <a:spLocks noGrp="1"/>
          </p:cNvSpPr>
          <p:nvPr>
            <p:ph type="body" sz="quarter" idx="41" hasCustomPrompt="1"/>
          </p:nvPr>
        </p:nvSpPr>
        <p:spPr>
          <a:xfrm>
            <a:off x="385668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/>
          <p:cNvSpPr>
            <a:spLocks noGrp="1"/>
          </p:cNvSpPr>
          <p:nvPr>
            <p:ph type="body" sz="quarter" idx="42" hasCustomPrompt="1"/>
          </p:nvPr>
        </p:nvSpPr>
        <p:spPr>
          <a:xfrm>
            <a:off x="556471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21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24" name="Symbol zastępczy numeru slajdu 23"/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63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ESPÓŁ_2oso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Kto będzie moim doradcą?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>
                <a:effectLst/>
                <a:latin typeface="Calibri Light" charset="0"/>
              </a:rPr>
              <a:t>Przedstawiamy zespół / partnerów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03249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474249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31" name="Symbol zastępczy tekstu 17"/>
          <p:cNvSpPr>
            <a:spLocks noGrp="1"/>
          </p:cNvSpPr>
          <p:nvPr>
            <p:ph type="body" sz="quarter" idx="34" hasCustomPrompt="1"/>
          </p:nvPr>
        </p:nvSpPr>
        <p:spPr>
          <a:xfrm>
            <a:off x="303249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 </a:t>
            </a:r>
          </a:p>
        </p:txBody>
      </p:sp>
      <p:sp>
        <p:nvSpPr>
          <p:cNvPr id="33" name="Symbol zastępczy tekstu 17"/>
          <p:cNvSpPr>
            <a:spLocks noGrp="1"/>
          </p:cNvSpPr>
          <p:nvPr>
            <p:ph type="body" sz="quarter" idx="36" hasCustomPrompt="1"/>
          </p:nvPr>
        </p:nvSpPr>
        <p:spPr>
          <a:xfrm>
            <a:off x="474249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 smtClean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 </a:t>
            </a:r>
          </a:p>
        </p:txBody>
      </p:sp>
      <p:sp>
        <p:nvSpPr>
          <p:cNvPr id="36" name="Symbol zastępczy tekstu 17"/>
          <p:cNvSpPr>
            <a:spLocks noGrp="1"/>
          </p:cNvSpPr>
          <p:nvPr>
            <p:ph type="body" sz="quarter" idx="41" hasCustomPrompt="1"/>
          </p:nvPr>
        </p:nvSpPr>
        <p:spPr>
          <a:xfrm>
            <a:off x="303717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/>
          <p:cNvSpPr>
            <a:spLocks noGrp="1"/>
          </p:cNvSpPr>
          <p:nvPr>
            <p:ph type="body" sz="quarter" idx="42" hasCustomPrompt="1"/>
          </p:nvPr>
        </p:nvSpPr>
        <p:spPr>
          <a:xfrm>
            <a:off x="474520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17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869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ESPÓŁ_1oso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Kto będzie moim doradcą?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>
                <a:effectLst/>
                <a:latin typeface="Calibri Light" charset="0"/>
              </a:rPr>
              <a:t>Przedstawiamy zespół / partnerów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85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31" name="Symbol zastępczy tekstu 17"/>
          <p:cNvSpPr>
            <a:spLocks noGrp="1"/>
          </p:cNvSpPr>
          <p:nvPr>
            <p:ph type="body" sz="quarter" idx="34" hasCustomPrompt="1"/>
          </p:nvPr>
        </p:nvSpPr>
        <p:spPr>
          <a:xfrm>
            <a:off x="3852000" y="3943430"/>
            <a:ext cx="1609210" cy="490547"/>
          </a:xfrm>
          <a:noFill/>
        </p:spPr>
        <p:txBody>
          <a:bodyPr lIns="0" tIns="0" rIns="3600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baseline="0">
                <a:effectLst/>
                <a:latin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</a:t>
            </a:r>
          </a:p>
        </p:txBody>
      </p:sp>
      <p:sp>
        <p:nvSpPr>
          <p:cNvPr id="36" name="Symbol zastępczy tekstu 17"/>
          <p:cNvSpPr>
            <a:spLocks noGrp="1"/>
          </p:cNvSpPr>
          <p:nvPr>
            <p:ph type="body" sz="quarter" idx="41" hasCustomPrompt="1"/>
          </p:nvPr>
        </p:nvSpPr>
        <p:spPr>
          <a:xfrm>
            <a:off x="3856688" y="4457763"/>
            <a:ext cx="1609210" cy="1701497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21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24" name="Symbol zastępczy numeru slajdu 23"/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815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resowa_P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203" y="2783532"/>
            <a:ext cx="3480955" cy="1244441"/>
          </a:xfrm>
          <a:prstGeom prst="rect">
            <a:avLst/>
          </a:prstGeom>
        </p:spPr>
      </p:pic>
      <p:sp>
        <p:nvSpPr>
          <p:cNvPr id="26" name="PoleTekstowe 25"/>
          <p:cNvSpPr txBox="1"/>
          <p:nvPr userDrawn="1"/>
        </p:nvSpPr>
        <p:spPr>
          <a:xfrm>
            <a:off x="1190344" y="4961566"/>
            <a:ext cx="2180492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pl-PL" sz="1200" b="1" dirty="0">
                <a:latin typeface="+mn-lt"/>
              </a:rPr>
              <a:t>Biuro w Warszawie</a:t>
            </a:r>
          </a:p>
          <a:p>
            <a:pPr lvl="0"/>
            <a:r>
              <a:rPr lang="pl-PL" sz="1200" dirty="0">
                <a:latin typeface="+mj-lt"/>
              </a:rPr>
              <a:t>Rondo ONZ 1</a:t>
            </a:r>
            <a:br>
              <a:rPr lang="pl-PL" sz="1200" dirty="0">
                <a:latin typeface="+mj-lt"/>
              </a:rPr>
            </a:br>
            <a:r>
              <a:rPr lang="pl-PL" sz="1200" dirty="0">
                <a:latin typeface="+mj-lt"/>
              </a:rPr>
              <a:t>00-124 Warszawa </a:t>
            </a:r>
          </a:p>
          <a:p>
            <a:pPr lvl="0"/>
            <a:r>
              <a:rPr lang="pl-PL" sz="1200" dirty="0">
                <a:latin typeface="+mj-lt"/>
              </a:rPr>
              <a:t>T + 48 22 557 76 00</a:t>
            </a:r>
            <a:br>
              <a:rPr lang="pl-PL" sz="1200" dirty="0">
                <a:latin typeface="+mj-lt"/>
              </a:rPr>
            </a:br>
            <a:r>
              <a:rPr lang="pl-PL" sz="1200" dirty="0">
                <a:latin typeface="+mj-lt"/>
              </a:rPr>
              <a:t>F + 48 22 557 76 01</a:t>
            </a:r>
          </a:p>
        </p:txBody>
      </p:sp>
      <p:sp>
        <p:nvSpPr>
          <p:cNvPr id="27" name="PoleTekstowe 26"/>
          <p:cNvSpPr txBox="1"/>
          <p:nvPr userDrawn="1"/>
        </p:nvSpPr>
        <p:spPr>
          <a:xfrm>
            <a:off x="3890259" y="4961566"/>
            <a:ext cx="2045225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pl-PL" sz="1200" b="1" dirty="0">
                <a:latin typeface="+mn-lt"/>
              </a:rPr>
              <a:t>Biuro w Poznaniu</a:t>
            </a:r>
          </a:p>
          <a:p>
            <a:pPr lvl="0"/>
            <a:r>
              <a:rPr lang="pl-PL" sz="1200" dirty="0">
                <a:latin typeface="+mj-lt"/>
              </a:rPr>
              <a:t>ul. Paderewskiego 8</a:t>
            </a:r>
            <a:br>
              <a:rPr lang="pl-PL" sz="1200" dirty="0">
                <a:latin typeface="+mj-lt"/>
              </a:rPr>
            </a:br>
            <a:r>
              <a:rPr lang="pl-PL" sz="1200" dirty="0">
                <a:latin typeface="+mj-lt"/>
              </a:rPr>
              <a:t>61-770 Poznań</a:t>
            </a:r>
          </a:p>
          <a:p>
            <a:pPr lvl="0"/>
            <a:r>
              <a:rPr lang="pl-PL" sz="1200" dirty="0">
                <a:latin typeface="+mj-lt"/>
              </a:rPr>
              <a:t>T + 48 61 642 49 00</a:t>
            </a:r>
            <a:br>
              <a:rPr lang="pl-PL" sz="1200" dirty="0">
                <a:latin typeface="+mj-lt"/>
              </a:rPr>
            </a:br>
            <a:r>
              <a:rPr lang="pl-PL" sz="1200" dirty="0">
                <a:latin typeface="+mj-lt"/>
              </a:rPr>
              <a:t>F + 48 61 642 49 50</a:t>
            </a:r>
          </a:p>
        </p:txBody>
      </p:sp>
      <p:sp>
        <p:nvSpPr>
          <p:cNvPr id="28" name="PoleTekstowe 27"/>
          <p:cNvSpPr txBox="1"/>
          <p:nvPr userDrawn="1"/>
        </p:nvSpPr>
        <p:spPr>
          <a:xfrm>
            <a:off x="6222250" y="4961566"/>
            <a:ext cx="2045225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pl-PL" sz="1200" b="1" dirty="0">
                <a:latin typeface="+mn-lt"/>
              </a:rPr>
              <a:t>Biuro we Wrocławiu</a:t>
            </a:r>
          </a:p>
          <a:p>
            <a:pPr lvl="0"/>
            <a:r>
              <a:rPr lang="pl-PL" sz="1200" dirty="0">
                <a:latin typeface="+mj-lt"/>
              </a:rPr>
              <a:t>ul. Gwiaździsta 66</a:t>
            </a:r>
            <a:br>
              <a:rPr lang="pl-PL" sz="1200" dirty="0">
                <a:latin typeface="+mj-lt"/>
              </a:rPr>
            </a:br>
            <a:r>
              <a:rPr lang="pl-PL" sz="1200" dirty="0">
                <a:latin typeface="+mj-lt"/>
              </a:rPr>
              <a:t>53-413 Wrocław</a:t>
            </a:r>
          </a:p>
          <a:p>
            <a:pPr lvl="0"/>
            <a:r>
              <a:rPr lang="pl-PL" sz="1200" dirty="0">
                <a:latin typeface="+mj-lt"/>
              </a:rPr>
              <a:t>T + 48 71 712 47 00</a:t>
            </a:r>
            <a:br>
              <a:rPr lang="pl-PL" sz="1200" dirty="0">
                <a:latin typeface="+mj-lt"/>
              </a:rPr>
            </a:br>
            <a:r>
              <a:rPr lang="pl-PL" sz="1200" dirty="0">
                <a:latin typeface="+mj-lt"/>
              </a:rPr>
              <a:t>F + 48 71 712 47 50</a:t>
            </a:r>
          </a:p>
        </p:txBody>
      </p:sp>
    </p:spTree>
    <p:extLst>
      <p:ext uri="{BB962C8B-B14F-4D97-AF65-F5344CB8AC3E}">
        <p14:creationId xmlns:p14="http://schemas.microsoft.com/office/powerpoint/2010/main" val="31795167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ajd tytułowy_koralowy_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3132000" y="2001927"/>
            <a:ext cx="5580001" cy="270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bg1">
                    <a:alpha val="66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9" name="Symbol zastępczy tekstu 14"/>
          <p:cNvSpPr>
            <a:spLocks noGrp="1"/>
          </p:cNvSpPr>
          <p:nvPr>
            <p:ph type="body" sz="quarter" idx="29" hasCustomPrompt="1"/>
          </p:nvPr>
        </p:nvSpPr>
        <p:spPr>
          <a:xfrm>
            <a:off x="3325813" y="2473325"/>
            <a:ext cx="5246687" cy="1755775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400" b="1" spc="4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Długi tytuł/podtytuł/odpowiedź</a:t>
            </a:r>
          </a:p>
        </p:txBody>
      </p:sp>
      <p:sp>
        <p:nvSpPr>
          <p:cNvPr id="10" name="Symbol zastępczy tekstu 17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01927"/>
            <a:ext cx="2700000" cy="2700000"/>
          </a:xfrm>
          <a:solidFill>
            <a:srgbClr val="F4364C"/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>
                <a:tab pos="3597275" algn="l"/>
              </a:tabLst>
              <a:defRPr sz="2400" b="1" spc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>
                <a:tab pos="3597275" algn="l"/>
              </a:tabLst>
              <a:defRPr/>
            </a:pPr>
            <a:r>
              <a:rPr lang="pl-PL" dirty="0"/>
              <a:t>Krótki tytuł/pytanie</a:t>
            </a:r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30" hasCustomPrompt="1"/>
          </p:nvPr>
        </p:nvSpPr>
        <p:spPr>
          <a:xfrm>
            <a:off x="4499992" y="5013176"/>
            <a:ext cx="4248472" cy="100840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 sz="2000" baseline="0">
                <a:latin typeface="+mj-lt"/>
              </a:defRPr>
            </a:lvl1pPr>
          </a:lstStyle>
          <a:p>
            <a:pPr lvl="0"/>
            <a:r>
              <a:rPr lang="pl-PL" sz="2000" dirty="0"/>
              <a:t>Kto prowadzi</a:t>
            </a:r>
            <a:endParaRPr lang="pl-PL" dirty="0"/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31" hasCustomPrompt="1"/>
          </p:nvPr>
        </p:nvSpPr>
        <p:spPr>
          <a:xfrm>
            <a:off x="4499992" y="6165304"/>
            <a:ext cx="4248472" cy="495969"/>
          </a:xfrm>
        </p:spPr>
        <p:txBody>
          <a:bodyPr>
            <a:noAutofit/>
          </a:bodyPr>
          <a:lstStyle>
            <a:lvl1pPr>
              <a:defRPr sz="1800" baseline="0">
                <a:latin typeface="+mj-lt"/>
              </a:defRPr>
            </a:lvl1pPr>
          </a:lstStyle>
          <a:p>
            <a:pPr lvl="0"/>
            <a:r>
              <a:rPr lang="pl-PL" dirty="0"/>
              <a:t>Miasto, data</a:t>
            </a:r>
          </a:p>
        </p:txBody>
      </p:sp>
      <p:pic>
        <p:nvPicPr>
          <p:cNvPr id="13" name="Picture 2" descr="C:\Users\justyna.matulka\AppData\Local\TFSDMSFILES2\DZP_RGB_basic_ENG_3736525@5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" y="122400"/>
            <a:ext cx="3484196" cy="12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60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RZEKLADKA_DODATK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3132000" y="2001927"/>
            <a:ext cx="5580001" cy="270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" y="121118"/>
            <a:ext cx="3480955" cy="1244441"/>
          </a:xfrm>
          <a:prstGeom prst="rect">
            <a:avLst/>
          </a:prstGeom>
        </p:spPr>
      </p:pic>
      <p:sp>
        <p:nvSpPr>
          <p:cNvPr id="15" name="Symbol zastępczy tekstu 14"/>
          <p:cNvSpPr>
            <a:spLocks noGrp="1"/>
          </p:cNvSpPr>
          <p:nvPr>
            <p:ph type="body" sz="quarter" idx="29" hasCustomPrompt="1"/>
          </p:nvPr>
        </p:nvSpPr>
        <p:spPr>
          <a:xfrm>
            <a:off x="3325813" y="2473325"/>
            <a:ext cx="5246687" cy="1755775"/>
          </a:xfrm>
        </p:spPr>
        <p:txBody>
          <a:bodyPr anchor="ctr"/>
          <a:lstStyle>
            <a:lvl1pPr marL="0" indent="0" algn="ctr">
              <a:buNone/>
              <a:defRPr sz="2400" b="1" spc="4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Odpowiedź</a:t>
            </a:r>
          </a:p>
        </p:txBody>
      </p:sp>
      <p:sp>
        <p:nvSpPr>
          <p:cNvPr id="22" name="Symbol zastępczy tekstu 17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01927"/>
            <a:ext cx="2700000" cy="2700000"/>
          </a:xfrm>
          <a:solidFill>
            <a:srgbClr val="6191B4"/>
          </a:solidFill>
        </p:spPr>
        <p:txBody>
          <a:bodyPr anchor="ctr">
            <a:noAutofit/>
          </a:bodyPr>
          <a:lstStyle>
            <a:lvl1pPr marL="0" indent="0" algn="ctr">
              <a:buFont typeface="Arial" charset="0"/>
              <a:buNone/>
              <a:defRPr sz="2400" b="1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Pytanie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_duży_text_ko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Proste pytanie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/>
            <a:r>
              <a:rPr lang="pl-PL" dirty="0">
                <a:effectLst/>
                <a:latin typeface="Calibri Light" charset="0"/>
              </a:rPr>
              <a:t>Rozwinięta odpowiedź</a:t>
            </a:r>
          </a:p>
        </p:txBody>
      </p:sp>
      <p:sp>
        <p:nvSpPr>
          <p:cNvPr id="7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tekstu 17"/>
          <p:cNvSpPr>
            <a:spLocks noGrp="1"/>
          </p:cNvSpPr>
          <p:nvPr>
            <p:ph type="body" sz="quarter" idx="20" hasCustomPrompt="1"/>
          </p:nvPr>
        </p:nvSpPr>
        <p:spPr>
          <a:xfrm>
            <a:off x="431999" y="2376000"/>
            <a:ext cx="8280000" cy="3599992"/>
          </a:xfrm>
          <a:solidFill>
            <a:srgbClr val="FD1E46"/>
          </a:solidFill>
        </p:spPr>
        <p:txBody>
          <a:bodyPr lIns="251999" tIns="180000" rIns="108000" bIns="108000" numCol="1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600" b="0" kern="1600" spc="2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baseline="0" dirty="0"/>
              <a:t>Pole tekstowe bez dzielenia na kolumny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_duży_text_niebi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Proste pytanie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/>
            <a:r>
              <a:rPr lang="pl-PL" dirty="0">
                <a:effectLst/>
                <a:latin typeface="Calibri Light" charset="0"/>
              </a:rPr>
              <a:t>Rozwinięta odpowiedź</a:t>
            </a:r>
          </a:p>
        </p:txBody>
      </p:sp>
      <p:sp>
        <p:nvSpPr>
          <p:cNvPr id="7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tekstu 17"/>
          <p:cNvSpPr>
            <a:spLocks noGrp="1"/>
          </p:cNvSpPr>
          <p:nvPr>
            <p:ph type="body" sz="quarter" idx="20" hasCustomPrompt="1"/>
          </p:nvPr>
        </p:nvSpPr>
        <p:spPr>
          <a:xfrm>
            <a:off x="431999" y="2376000"/>
            <a:ext cx="8280000" cy="3599992"/>
          </a:xfrm>
          <a:solidFill>
            <a:srgbClr val="0088B1"/>
          </a:solidFill>
        </p:spPr>
        <p:txBody>
          <a:bodyPr lIns="251999" tIns="180000" rIns="108000" bIns="108000" numCol="1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600" b="0" kern="1600" spc="2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baseline="0" dirty="0"/>
              <a:t>Pole tekstowe bez dzielenia na kolumny</a:t>
            </a:r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_duży_text_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Proste pytanie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947854"/>
            <a:ext cx="9144000" cy="134853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pl-PL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/>
            <a:r>
              <a:rPr lang="pl-PL" dirty="0">
                <a:effectLst/>
                <a:latin typeface="Calibri Light" charset="0"/>
              </a:rPr>
              <a:t>Rozwinięta odpowiedź</a:t>
            </a:r>
          </a:p>
        </p:txBody>
      </p:sp>
      <p:sp>
        <p:nvSpPr>
          <p:cNvPr id="14" name="Symbol zastępczy tekstu 17"/>
          <p:cNvSpPr>
            <a:spLocks noGrp="1"/>
          </p:cNvSpPr>
          <p:nvPr>
            <p:ph type="body" sz="quarter" idx="20" hasCustomPrompt="1"/>
          </p:nvPr>
        </p:nvSpPr>
        <p:spPr>
          <a:xfrm>
            <a:off x="431999" y="2376000"/>
            <a:ext cx="8280000" cy="3599992"/>
          </a:xfrm>
          <a:solidFill>
            <a:schemeClr val="bg1">
              <a:lumMod val="85000"/>
            </a:schemeClr>
          </a:solidFill>
        </p:spPr>
        <p:txBody>
          <a:bodyPr lIns="251999" tIns="180000" rIns="108000" bIns="108000" numCol="1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600" b="0" kern="16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baseline="0" dirty="0"/>
              <a:t>Pole tekstowe bez dzielenia na kolumny</a:t>
            </a:r>
            <a:endParaRPr lang="pl-PL" dirty="0"/>
          </a:p>
        </p:txBody>
      </p:sp>
      <p:sp>
        <p:nvSpPr>
          <p:cNvPr id="7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_5xZespół_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727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5" name="Symbol zastępczy obrazu 4"/>
          <p:cNvSpPr>
            <a:spLocks noGrp="1"/>
          </p:cNvSpPr>
          <p:nvPr>
            <p:ph type="pic" sz="quarter" idx="24" hasCustomPrompt="1"/>
          </p:nvPr>
        </p:nvSpPr>
        <p:spPr>
          <a:xfrm>
            <a:off x="43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Zespół odpowiedzialny za współpracę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13" name="Symbol zastępczy tekstu 17"/>
          <p:cNvSpPr>
            <a:spLocks noGrp="1"/>
          </p:cNvSpPr>
          <p:nvPr>
            <p:ph type="body" sz="quarter" idx="19" hasCustomPrompt="1"/>
          </p:nvPr>
        </p:nvSpPr>
        <p:spPr>
          <a:xfrm>
            <a:off x="432001" y="3974683"/>
            <a:ext cx="1609210" cy="2181316"/>
          </a:xfrm>
          <a:noFill/>
        </p:spPr>
        <p:txBody>
          <a:bodyPr wrap="square"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23" name="Symbol zastępczy obrazu 4"/>
          <p:cNvSpPr>
            <a:spLocks noGrp="1"/>
          </p:cNvSpPr>
          <p:nvPr>
            <p:ph type="pic" sz="quarter" idx="25" hasCustomPrompt="1"/>
          </p:nvPr>
        </p:nvSpPr>
        <p:spPr>
          <a:xfrm>
            <a:off x="214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85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556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18" name="Symbol zastępczy tekstu 17" descr="wpisz / wklej"/>
          <p:cNvSpPr>
            <a:spLocks noGrp="1"/>
          </p:cNvSpPr>
          <p:nvPr>
            <p:ph type="body" sz="quarter" idx="30" hasCustomPrompt="1"/>
          </p:nvPr>
        </p:nvSpPr>
        <p:spPr>
          <a:xfrm>
            <a:off x="432000" y="1338134"/>
            <a:ext cx="1622268" cy="528362"/>
          </a:xfrm>
          <a:noFill/>
        </p:spPr>
        <p:txBody>
          <a:bodyPr vert="horz" lIns="0" tIns="0" rIns="0" b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28" name="Symbol zastępczy tekstu 17"/>
          <p:cNvSpPr>
            <a:spLocks noGrp="1"/>
          </p:cNvSpPr>
          <p:nvPr>
            <p:ph type="body" sz="quarter" idx="31" hasCustomPrompt="1"/>
          </p:nvPr>
        </p:nvSpPr>
        <p:spPr>
          <a:xfrm>
            <a:off x="214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0" name="Symbol zastępczy tekstu 17"/>
          <p:cNvSpPr>
            <a:spLocks noGrp="1"/>
          </p:cNvSpPr>
          <p:nvPr>
            <p:ph type="body" sz="quarter" idx="33" hasCustomPrompt="1"/>
          </p:nvPr>
        </p:nvSpPr>
        <p:spPr>
          <a:xfrm>
            <a:off x="385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2" name="Symbol zastępczy tekstu 17"/>
          <p:cNvSpPr>
            <a:spLocks noGrp="1"/>
          </p:cNvSpPr>
          <p:nvPr>
            <p:ph type="body" sz="quarter" idx="35" hasCustomPrompt="1"/>
          </p:nvPr>
        </p:nvSpPr>
        <p:spPr>
          <a:xfrm>
            <a:off x="556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4" name="Symbol zastępczy tekstu 17"/>
          <p:cNvSpPr>
            <a:spLocks noGrp="1"/>
          </p:cNvSpPr>
          <p:nvPr>
            <p:ph type="body" sz="quarter" idx="37" hasCustomPrompt="1"/>
          </p:nvPr>
        </p:nvSpPr>
        <p:spPr>
          <a:xfrm>
            <a:off x="727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 descr="wpisz / wklej"/>
          <p:cNvSpPr>
            <a:spLocks noGrp="1"/>
          </p:cNvSpPr>
          <p:nvPr>
            <p:ph type="body" sz="quarter" idx="43" hasCustomPrompt="1"/>
          </p:nvPr>
        </p:nvSpPr>
        <p:spPr>
          <a:xfrm>
            <a:off x="3851753" y="1338134"/>
            <a:ext cx="1653435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38" name="Symbol zastępczy tekstu 17" descr="wpisz / wklej"/>
          <p:cNvSpPr>
            <a:spLocks noGrp="1"/>
          </p:cNvSpPr>
          <p:nvPr>
            <p:ph type="body" sz="quarter" idx="44" hasCustomPrompt="1"/>
          </p:nvPr>
        </p:nvSpPr>
        <p:spPr>
          <a:xfrm>
            <a:off x="5567819" y="1338134"/>
            <a:ext cx="1634646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39" name="Symbol zastępczy tekstu 17" descr="wpisz / wklej"/>
          <p:cNvSpPr>
            <a:spLocks noGrp="1"/>
          </p:cNvSpPr>
          <p:nvPr>
            <p:ph type="body" sz="quarter" idx="45" hasCustomPrompt="1"/>
          </p:nvPr>
        </p:nvSpPr>
        <p:spPr>
          <a:xfrm>
            <a:off x="7277622" y="1338134"/>
            <a:ext cx="1622120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42" name="PoleTekstowe 41"/>
          <p:cNvSpPr txBox="1"/>
          <p:nvPr/>
        </p:nvSpPr>
        <p:spPr>
          <a:xfrm>
            <a:off x="368299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46" name="Symbol zastępczy tekstu 17" descr="wpisz / wklej"/>
          <p:cNvSpPr>
            <a:spLocks noGrp="1"/>
          </p:cNvSpPr>
          <p:nvPr>
            <p:ph type="body" sz="quarter" idx="46" hasCustomPrompt="1"/>
          </p:nvPr>
        </p:nvSpPr>
        <p:spPr>
          <a:xfrm>
            <a:off x="2141950" y="1338134"/>
            <a:ext cx="1615857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48" name="PoleTekstowe 47"/>
          <p:cNvSpPr txBox="1"/>
          <p:nvPr/>
        </p:nvSpPr>
        <p:spPr>
          <a:xfrm>
            <a:off x="555625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47" hasCustomPrompt="1"/>
          </p:nvPr>
        </p:nvSpPr>
        <p:spPr>
          <a:xfrm>
            <a:off x="866775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49" name="Symbol zastępczy tekstu 11"/>
          <p:cNvSpPr>
            <a:spLocks noGrp="1"/>
          </p:cNvSpPr>
          <p:nvPr>
            <p:ph type="body" sz="quarter" idx="48" hasCustomPrompt="1"/>
          </p:nvPr>
        </p:nvSpPr>
        <p:spPr>
          <a:xfrm>
            <a:off x="765175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50" name="Symbol zastępczy tekstu 11"/>
          <p:cNvSpPr>
            <a:spLocks noGrp="1"/>
          </p:cNvSpPr>
          <p:nvPr>
            <p:ph type="body" sz="quarter" idx="49" hasCustomPrompt="1"/>
          </p:nvPr>
        </p:nvSpPr>
        <p:spPr>
          <a:xfrm>
            <a:off x="561975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51" name="PoleTekstowe 50"/>
          <p:cNvSpPr txBox="1"/>
          <p:nvPr/>
        </p:nvSpPr>
        <p:spPr>
          <a:xfrm>
            <a:off x="2060560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52" name="PoleTekstowe 51"/>
          <p:cNvSpPr txBox="1"/>
          <p:nvPr/>
        </p:nvSpPr>
        <p:spPr>
          <a:xfrm>
            <a:off x="2247886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53" name="Symbol zastępczy tekstu 11"/>
          <p:cNvSpPr>
            <a:spLocks noGrp="1"/>
          </p:cNvSpPr>
          <p:nvPr>
            <p:ph type="body" sz="quarter" idx="50" hasCustomPrompt="1"/>
          </p:nvPr>
        </p:nvSpPr>
        <p:spPr>
          <a:xfrm>
            <a:off x="2559036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54" name="Symbol zastępczy tekstu 11"/>
          <p:cNvSpPr>
            <a:spLocks noGrp="1"/>
          </p:cNvSpPr>
          <p:nvPr>
            <p:ph type="body" sz="quarter" idx="51" hasCustomPrompt="1"/>
          </p:nvPr>
        </p:nvSpPr>
        <p:spPr>
          <a:xfrm>
            <a:off x="2457436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55" name="Symbol zastępczy tekstu 11"/>
          <p:cNvSpPr>
            <a:spLocks noGrp="1"/>
          </p:cNvSpPr>
          <p:nvPr>
            <p:ph type="body" sz="quarter" idx="52" hasCustomPrompt="1"/>
          </p:nvPr>
        </p:nvSpPr>
        <p:spPr>
          <a:xfrm>
            <a:off x="2254236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2" name="PoleTekstowe 61"/>
          <p:cNvSpPr txBox="1"/>
          <p:nvPr/>
        </p:nvSpPr>
        <p:spPr>
          <a:xfrm>
            <a:off x="3773508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3" name="PoleTekstowe 62"/>
          <p:cNvSpPr txBox="1"/>
          <p:nvPr/>
        </p:nvSpPr>
        <p:spPr>
          <a:xfrm>
            <a:off x="3960834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4" name="Symbol zastępczy tekstu 11"/>
          <p:cNvSpPr>
            <a:spLocks noGrp="1"/>
          </p:cNvSpPr>
          <p:nvPr>
            <p:ph type="body" sz="quarter" idx="53" hasCustomPrompt="1"/>
          </p:nvPr>
        </p:nvSpPr>
        <p:spPr>
          <a:xfrm>
            <a:off x="4271984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65" name="Symbol zastępczy tekstu 11"/>
          <p:cNvSpPr>
            <a:spLocks noGrp="1"/>
          </p:cNvSpPr>
          <p:nvPr>
            <p:ph type="body" sz="quarter" idx="54" hasCustomPrompt="1"/>
          </p:nvPr>
        </p:nvSpPr>
        <p:spPr>
          <a:xfrm>
            <a:off x="4170384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66" name="Symbol zastępczy tekstu 11"/>
          <p:cNvSpPr>
            <a:spLocks noGrp="1"/>
          </p:cNvSpPr>
          <p:nvPr>
            <p:ph type="body" sz="quarter" idx="55" hasCustomPrompt="1"/>
          </p:nvPr>
        </p:nvSpPr>
        <p:spPr>
          <a:xfrm>
            <a:off x="3967184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5486456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8" name="PoleTekstowe 67"/>
          <p:cNvSpPr txBox="1"/>
          <p:nvPr/>
        </p:nvSpPr>
        <p:spPr>
          <a:xfrm>
            <a:off x="5673782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9" name="Symbol zastępczy tekstu 11"/>
          <p:cNvSpPr>
            <a:spLocks noGrp="1"/>
          </p:cNvSpPr>
          <p:nvPr>
            <p:ph type="body" sz="quarter" idx="56" hasCustomPrompt="1"/>
          </p:nvPr>
        </p:nvSpPr>
        <p:spPr>
          <a:xfrm>
            <a:off x="5984932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70" name="Symbol zastępczy tekstu 11"/>
          <p:cNvSpPr>
            <a:spLocks noGrp="1"/>
          </p:cNvSpPr>
          <p:nvPr>
            <p:ph type="body" sz="quarter" idx="57" hasCustomPrompt="1"/>
          </p:nvPr>
        </p:nvSpPr>
        <p:spPr>
          <a:xfrm>
            <a:off x="5883332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71" name="Symbol zastępczy tekstu 11"/>
          <p:cNvSpPr>
            <a:spLocks noGrp="1"/>
          </p:cNvSpPr>
          <p:nvPr>
            <p:ph type="body" sz="quarter" idx="58" hasCustomPrompt="1"/>
          </p:nvPr>
        </p:nvSpPr>
        <p:spPr>
          <a:xfrm>
            <a:off x="5680132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72" name="PoleTekstowe 71"/>
          <p:cNvSpPr txBox="1"/>
          <p:nvPr/>
        </p:nvSpPr>
        <p:spPr>
          <a:xfrm>
            <a:off x="7191129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73" name="PoleTekstowe 72"/>
          <p:cNvSpPr txBox="1"/>
          <p:nvPr/>
        </p:nvSpPr>
        <p:spPr>
          <a:xfrm>
            <a:off x="7378455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74" name="Symbol zastępczy tekstu 11"/>
          <p:cNvSpPr>
            <a:spLocks noGrp="1"/>
          </p:cNvSpPr>
          <p:nvPr>
            <p:ph type="body" sz="quarter" idx="59" hasCustomPrompt="1"/>
          </p:nvPr>
        </p:nvSpPr>
        <p:spPr>
          <a:xfrm>
            <a:off x="7689605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75" name="Symbol zastępczy tekstu 11"/>
          <p:cNvSpPr>
            <a:spLocks noGrp="1"/>
          </p:cNvSpPr>
          <p:nvPr>
            <p:ph type="body" sz="quarter" idx="60" hasCustomPrompt="1"/>
          </p:nvPr>
        </p:nvSpPr>
        <p:spPr>
          <a:xfrm>
            <a:off x="7588005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76" name="Symbol zastępczy tekstu 11"/>
          <p:cNvSpPr>
            <a:spLocks noGrp="1"/>
          </p:cNvSpPr>
          <p:nvPr>
            <p:ph type="body" sz="quarter" idx="61" hasCustomPrompt="1"/>
          </p:nvPr>
        </p:nvSpPr>
        <p:spPr>
          <a:xfrm>
            <a:off x="7384805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44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45" name="Symbol zastępczy numeru slajdu 44"/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_4xZespół_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obrazu 4"/>
          <p:cNvSpPr>
            <a:spLocks noGrp="1"/>
          </p:cNvSpPr>
          <p:nvPr>
            <p:ph type="pic" sz="quarter" idx="28" hasCustomPrompt="1"/>
          </p:nvPr>
        </p:nvSpPr>
        <p:spPr>
          <a:xfrm>
            <a:off x="6426612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Zespół odpowiedzialny za współpracę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23" name="Symbol zastępczy obrazu 4"/>
          <p:cNvSpPr>
            <a:spLocks noGrp="1"/>
          </p:cNvSpPr>
          <p:nvPr>
            <p:ph type="pic" sz="quarter" idx="25" hasCustomPrompt="1"/>
          </p:nvPr>
        </p:nvSpPr>
        <p:spPr>
          <a:xfrm>
            <a:off x="1296612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006612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4716612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8" name="Symbol zastępczy tekstu 17"/>
          <p:cNvSpPr>
            <a:spLocks noGrp="1"/>
          </p:cNvSpPr>
          <p:nvPr>
            <p:ph type="body" sz="quarter" idx="31" hasCustomPrompt="1"/>
          </p:nvPr>
        </p:nvSpPr>
        <p:spPr>
          <a:xfrm>
            <a:off x="1296613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0" name="Symbol zastępczy tekstu 17"/>
          <p:cNvSpPr>
            <a:spLocks noGrp="1"/>
          </p:cNvSpPr>
          <p:nvPr>
            <p:ph type="body" sz="quarter" idx="33" hasCustomPrompt="1"/>
          </p:nvPr>
        </p:nvSpPr>
        <p:spPr>
          <a:xfrm>
            <a:off x="3006613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2" name="Symbol zastępczy tekstu 17"/>
          <p:cNvSpPr>
            <a:spLocks noGrp="1"/>
          </p:cNvSpPr>
          <p:nvPr>
            <p:ph type="body" sz="quarter" idx="35" hasCustomPrompt="1"/>
          </p:nvPr>
        </p:nvSpPr>
        <p:spPr>
          <a:xfrm>
            <a:off x="4716613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4" name="Symbol zastępczy tekstu 17"/>
          <p:cNvSpPr>
            <a:spLocks noGrp="1"/>
          </p:cNvSpPr>
          <p:nvPr>
            <p:ph type="body" sz="quarter" idx="37" hasCustomPrompt="1"/>
          </p:nvPr>
        </p:nvSpPr>
        <p:spPr>
          <a:xfrm>
            <a:off x="6426613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 descr="wpisz / wklej"/>
          <p:cNvSpPr>
            <a:spLocks noGrp="1"/>
          </p:cNvSpPr>
          <p:nvPr>
            <p:ph type="body" sz="quarter" idx="43" hasCustomPrompt="1"/>
          </p:nvPr>
        </p:nvSpPr>
        <p:spPr>
          <a:xfrm>
            <a:off x="3006365" y="1338134"/>
            <a:ext cx="1653435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38" name="Symbol zastępczy tekstu 17" descr="wpisz / wklej"/>
          <p:cNvSpPr>
            <a:spLocks noGrp="1"/>
          </p:cNvSpPr>
          <p:nvPr>
            <p:ph type="body" sz="quarter" idx="44" hasCustomPrompt="1"/>
          </p:nvPr>
        </p:nvSpPr>
        <p:spPr>
          <a:xfrm>
            <a:off x="4722431" y="1338134"/>
            <a:ext cx="1634646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39" name="Symbol zastępczy tekstu 17" descr="wpisz / wklej"/>
          <p:cNvSpPr>
            <a:spLocks noGrp="1"/>
          </p:cNvSpPr>
          <p:nvPr>
            <p:ph type="body" sz="quarter" idx="45" hasCustomPrompt="1"/>
          </p:nvPr>
        </p:nvSpPr>
        <p:spPr>
          <a:xfrm>
            <a:off x="6432234" y="1338134"/>
            <a:ext cx="1622120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46" name="Symbol zastępczy tekstu 17" descr="wpisz / wklej"/>
          <p:cNvSpPr>
            <a:spLocks noGrp="1"/>
          </p:cNvSpPr>
          <p:nvPr>
            <p:ph type="body" sz="quarter" idx="46" hasCustomPrompt="1"/>
          </p:nvPr>
        </p:nvSpPr>
        <p:spPr>
          <a:xfrm>
            <a:off x="1296562" y="1338134"/>
            <a:ext cx="1615857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51" name="PoleTekstowe 50"/>
          <p:cNvSpPr txBox="1"/>
          <p:nvPr/>
        </p:nvSpPr>
        <p:spPr>
          <a:xfrm>
            <a:off x="1215172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52" name="PoleTekstowe 51"/>
          <p:cNvSpPr txBox="1"/>
          <p:nvPr/>
        </p:nvSpPr>
        <p:spPr>
          <a:xfrm>
            <a:off x="1402498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53" name="Symbol zastępczy tekstu 11"/>
          <p:cNvSpPr>
            <a:spLocks noGrp="1"/>
          </p:cNvSpPr>
          <p:nvPr>
            <p:ph type="body" sz="quarter" idx="50" hasCustomPrompt="1"/>
          </p:nvPr>
        </p:nvSpPr>
        <p:spPr>
          <a:xfrm>
            <a:off x="1713648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54" name="Symbol zastępczy tekstu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12048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55" name="Symbol zastępczy tekstu 11"/>
          <p:cNvSpPr>
            <a:spLocks noGrp="1"/>
          </p:cNvSpPr>
          <p:nvPr>
            <p:ph type="body" sz="quarter" idx="52" hasCustomPrompt="1"/>
          </p:nvPr>
        </p:nvSpPr>
        <p:spPr>
          <a:xfrm>
            <a:off x="1408848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2" name="PoleTekstowe 61"/>
          <p:cNvSpPr txBox="1"/>
          <p:nvPr/>
        </p:nvSpPr>
        <p:spPr>
          <a:xfrm>
            <a:off x="2928120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3" name="PoleTekstowe 62"/>
          <p:cNvSpPr txBox="1"/>
          <p:nvPr/>
        </p:nvSpPr>
        <p:spPr>
          <a:xfrm>
            <a:off x="3115446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4" name="Symbol zastępczy tekstu 11"/>
          <p:cNvSpPr>
            <a:spLocks noGrp="1"/>
          </p:cNvSpPr>
          <p:nvPr>
            <p:ph type="body" sz="quarter" idx="53" hasCustomPrompt="1"/>
          </p:nvPr>
        </p:nvSpPr>
        <p:spPr>
          <a:xfrm>
            <a:off x="3426596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65" name="Symbol zastępczy tekstu 11"/>
          <p:cNvSpPr>
            <a:spLocks noGrp="1"/>
          </p:cNvSpPr>
          <p:nvPr>
            <p:ph type="body" sz="quarter" idx="54" hasCustomPrompt="1"/>
          </p:nvPr>
        </p:nvSpPr>
        <p:spPr>
          <a:xfrm>
            <a:off x="3324996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66" name="Symbol zastępczy tekstu 11"/>
          <p:cNvSpPr>
            <a:spLocks noGrp="1"/>
          </p:cNvSpPr>
          <p:nvPr>
            <p:ph type="body" sz="quarter" idx="55" hasCustomPrompt="1"/>
          </p:nvPr>
        </p:nvSpPr>
        <p:spPr>
          <a:xfrm>
            <a:off x="3121796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4641068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8" name="PoleTekstowe 67"/>
          <p:cNvSpPr txBox="1"/>
          <p:nvPr/>
        </p:nvSpPr>
        <p:spPr>
          <a:xfrm>
            <a:off x="4828394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9" name="Symbol zastępczy tekstu 11"/>
          <p:cNvSpPr>
            <a:spLocks noGrp="1"/>
          </p:cNvSpPr>
          <p:nvPr>
            <p:ph type="body" sz="quarter" idx="56" hasCustomPrompt="1"/>
          </p:nvPr>
        </p:nvSpPr>
        <p:spPr>
          <a:xfrm>
            <a:off x="5139544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70" name="Symbol zastępczy tekstu 11"/>
          <p:cNvSpPr>
            <a:spLocks noGrp="1"/>
          </p:cNvSpPr>
          <p:nvPr>
            <p:ph type="body" sz="quarter" idx="57" hasCustomPrompt="1"/>
          </p:nvPr>
        </p:nvSpPr>
        <p:spPr>
          <a:xfrm>
            <a:off x="5037944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71" name="Symbol zastępczy tekstu 11"/>
          <p:cNvSpPr>
            <a:spLocks noGrp="1"/>
          </p:cNvSpPr>
          <p:nvPr>
            <p:ph type="body" sz="quarter" idx="58" hasCustomPrompt="1"/>
          </p:nvPr>
        </p:nvSpPr>
        <p:spPr>
          <a:xfrm>
            <a:off x="4834744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72" name="PoleTekstowe 71"/>
          <p:cNvSpPr txBox="1"/>
          <p:nvPr/>
        </p:nvSpPr>
        <p:spPr>
          <a:xfrm>
            <a:off x="6345741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73" name="PoleTekstowe 72"/>
          <p:cNvSpPr txBox="1"/>
          <p:nvPr/>
        </p:nvSpPr>
        <p:spPr>
          <a:xfrm>
            <a:off x="6533067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74" name="Symbol zastępczy tekstu 11"/>
          <p:cNvSpPr>
            <a:spLocks noGrp="1"/>
          </p:cNvSpPr>
          <p:nvPr>
            <p:ph type="body" sz="quarter" idx="59" hasCustomPrompt="1"/>
          </p:nvPr>
        </p:nvSpPr>
        <p:spPr>
          <a:xfrm>
            <a:off x="6844217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75" name="Symbol zastępczy tekstu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42617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76" name="Symbol zastępczy tekstu 11"/>
          <p:cNvSpPr>
            <a:spLocks noGrp="1"/>
          </p:cNvSpPr>
          <p:nvPr>
            <p:ph type="body" sz="quarter" idx="61" hasCustomPrompt="1"/>
          </p:nvPr>
        </p:nvSpPr>
        <p:spPr>
          <a:xfrm>
            <a:off x="6539417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36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40" name="Symbol zastępczy numeru slajdu 39"/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_3xZespół_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Zespół odpowiedzialny za współpracę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23" name="Symbol zastępczy obrazu 4"/>
          <p:cNvSpPr>
            <a:spLocks noGrp="1"/>
          </p:cNvSpPr>
          <p:nvPr>
            <p:ph type="pic" sz="quarter" idx="25" hasCustomPrompt="1"/>
          </p:nvPr>
        </p:nvSpPr>
        <p:spPr>
          <a:xfrm>
            <a:off x="214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85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5562000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8" name="Symbol zastępczy tekstu 17"/>
          <p:cNvSpPr>
            <a:spLocks noGrp="1"/>
          </p:cNvSpPr>
          <p:nvPr>
            <p:ph type="body" sz="quarter" idx="31" hasCustomPrompt="1"/>
          </p:nvPr>
        </p:nvSpPr>
        <p:spPr>
          <a:xfrm>
            <a:off x="214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0" name="Symbol zastępczy tekstu 17"/>
          <p:cNvSpPr>
            <a:spLocks noGrp="1"/>
          </p:cNvSpPr>
          <p:nvPr>
            <p:ph type="body" sz="quarter" idx="33" hasCustomPrompt="1"/>
          </p:nvPr>
        </p:nvSpPr>
        <p:spPr>
          <a:xfrm>
            <a:off x="385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2" name="Symbol zastępczy tekstu 17"/>
          <p:cNvSpPr>
            <a:spLocks noGrp="1"/>
          </p:cNvSpPr>
          <p:nvPr>
            <p:ph type="body" sz="quarter" idx="35" hasCustomPrompt="1"/>
          </p:nvPr>
        </p:nvSpPr>
        <p:spPr>
          <a:xfrm>
            <a:off x="5562001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 descr="wpisz / wklej"/>
          <p:cNvSpPr>
            <a:spLocks noGrp="1"/>
          </p:cNvSpPr>
          <p:nvPr>
            <p:ph type="body" sz="quarter" idx="43" hasCustomPrompt="1"/>
          </p:nvPr>
        </p:nvSpPr>
        <p:spPr>
          <a:xfrm>
            <a:off x="3851753" y="1338134"/>
            <a:ext cx="1653435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38" name="Symbol zastępczy tekstu 17" descr="wpisz / wklej"/>
          <p:cNvSpPr>
            <a:spLocks noGrp="1"/>
          </p:cNvSpPr>
          <p:nvPr>
            <p:ph type="body" sz="quarter" idx="44" hasCustomPrompt="1"/>
          </p:nvPr>
        </p:nvSpPr>
        <p:spPr>
          <a:xfrm>
            <a:off x="5567819" y="1338134"/>
            <a:ext cx="1634646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46" name="Symbol zastępczy tekstu 17" descr="wpisz / wklej"/>
          <p:cNvSpPr>
            <a:spLocks noGrp="1"/>
          </p:cNvSpPr>
          <p:nvPr>
            <p:ph type="body" sz="quarter" idx="46" hasCustomPrompt="1"/>
          </p:nvPr>
        </p:nvSpPr>
        <p:spPr>
          <a:xfrm>
            <a:off x="2141950" y="1338134"/>
            <a:ext cx="1615857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51" name="PoleTekstowe 50"/>
          <p:cNvSpPr txBox="1"/>
          <p:nvPr/>
        </p:nvSpPr>
        <p:spPr>
          <a:xfrm>
            <a:off x="2060560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52" name="PoleTekstowe 51"/>
          <p:cNvSpPr txBox="1"/>
          <p:nvPr/>
        </p:nvSpPr>
        <p:spPr>
          <a:xfrm>
            <a:off x="2247886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53" name="Symbol zastępczy tekstu 11"/>
          <p:cNvSpPr>
            <a:spLocks noGrp="1"/>
          </p:cNvSpPr>
          <p:nvPr>
            <p:ph type="body" sz="quarter" idx="50" hasCustomPrompt="1"/>
          </p:nvPr>
        </p:nvSpPr>
        <p:spPr>
          <a:xfrm>
            <a:off x="2559036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54" name="Symbol zastępczy tekstu 11"/>
          <p:cNvSpPr>
            <a:spLocks noGrp="1"/>
          </p:cNvSpPr>
          <p:nvPr>
            <p:ph type="body" sz="quarter" idx="51" hasCustomPrompt="1"/>
          </p:nvPr>
        </p:nvSpPr>
        <p:spPr>
          <a:xfrm>
            <a:off x="2457436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55" name="Symbol zastępczy tekstu 11"/>
          <p:cNvSpPr>
            <a:spLocks noGrp="1"/>
          </p:cNvSpPr>
          <p:nvPr>
            <p:ph type="body" sz="quarter" idx="52" hasCustomPrompt="1"/>
          </p:nvPr>
        </p:nvSpPr>
        <p:spPr>
          <a:xfrm>
            <a:off x="2254236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2" name="PoleTekstowe 61"/>
          <p:cNvSpPr txBox="1"/>
          <p:nvPr/>
        </p:nvSpPr>
        <p:spPr>
          <a:xfrm>
            <a:off x="3773508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3" name="PoleTekstowe 62"/>
          <p:cNvSpPr txBox="1"/>
          <p:nvPr/>
        </p:nvSpPr>
        <p:spPr>
          <a:xfrm>
            <a:off x="3960834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4" name="Symbol zastępczy tekstu 11"/>
          <p:cNvSpPr>
            <a:spLocks noGrp="1"/>
          </p:cNvSpPr>
          <p:nvPr>
            <p:ph type="body" sz="quarter" idx="53" hasCustomPrompt="1"/>
          </p:nvPr>
        </p:nvSpPr>
        <p:spPr>
          <a:xfrm>
            <a:off x="4271984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65" name="Symbol zastępczy tekstu 11"/>
          <p:cNvSpPr>
            <a:spLocks noGrp="1"/>
          </p:cNvSpPr>
          <p:nvPr>
            <p:ph type="body" sz="quarter" idx="54" hasCustomPrompt="1"/>
          </p:nvPr>
        </p:nvSpPr>
        <p:spPr>
          <a:xfrm>
            <a:off x="4170384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66" name="Symbol zastępczy tekstu 11"/>
          <p:cNvSpPr>
            <a:spLocks noGrp="1"/>
          </p:cNvSpPr>
          <p:nvPr>
            <p:ph type="body" sz="quarter" idx="55" hasCustomPrompt="1"/>
          </p:nvPr>
        </p:nvSpPr>
        <p:spPr>
          <a:xfrm>
            <a:off x="3967184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5486456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8" name="PoleTekstowe 67"/>
          <p:cNvSpPr txBox="1"/>
          <p:nvPr/>
        </p:nvSpPr>
        <p:spPr>
          <a:xfrm>
            <a:off x="5673782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9" name="Symbol zastępczy tekstu 11"/>
          <p:cNvSpPr>
            <a:spLocks noGrp="1"/>
          </p:cNvSpPr>
          <p:nvPr>
            <p:ph type="body" sz="quarter" idx="56" hasCustomPrompt="1"/>
          </p:nvPr>
        </p:nvSpPr>
        <p:spPr>
          <a:xfrm>
            <a:off x="5984932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70" name="Symbol zastępczy tekstu 11"/>
          <p:cNvSpPr>
            <a:spLocks noGrp="1"/>
          </p:cNvSpPr>
          <p:nvPr>
            <p:ph type="body" sz="quarter" idx="57" hasCustomPrompt="1"/>
          </p:nvPr>
        </p:nvSpPr>
        <p:spPr>
          <a:xfrm>
            <a:off x="5883332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71" name="Symbol zastępczy tekstu 11"/>
          <p:cNvSpPr>
            <a:spLocks noGrp="1"/>
          </p:cNvSpPr>
          <p:nvPr>
            <p:ph type="body" sz="quarter" idx="58" hasCustomPrompt="1"/>
          </p:nvPr>
        </p:nvSpPr>
        <p:spPr>
          <a:xfrm>
            <a:off x="5680132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29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59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_2xZespół_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76000"/>
            <a:ext cx="9144000" cy="512956"/>
          </a:xfrm>
        </p:spPr>
        <p:txBody>
          <a:bodyPr anchor="b">
            <a:noAutofit/>
          </a:bodyPr>
          <a:lstStyle>
            <a:lvl1pPr algn="ctr">
              <a:defRPr lang="pl-PL" sz="2800" b="1" i="0" spc="0" baseline="0" smtClean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pl-PL" b="1" dirty="0">
                <a:effectLst/>
                <a:latin typeface="Calibri" charset="0"/>
              </a:rPr>
              <a:t>Zespół odpowiedzialny za współpracę</a:t>
            </a:r>
            <a:endParaRPr lang="pl-PL" dirty="0">
              <a:effectLst/>
              <a:latin typeface="Calibri" charset="0"/>
            </a:endParaRPr>
          </a:p>
        </p:txBody>
      </p:sp>
      <p:sp>
        <p:nvSpPr>
          <p:cNvPr id="25" name="Symbol zastępczy obrazu 4"/>
          <p:cNvSpPr>
            <a:spLocks noGrp="1"/>
          </p:cNvSpPr>
          <p:nvPr>
            <p:ph type="pic" sz="quarter" idx="26" hasCustomPrompt="1"/>
          </p:nvPr>
        </p:nvSpPr>
        <p:spPr>
          <a:xfrm>
            <a:off x="3006612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26" name="Symbol zastępczy obrazu 4"/>
          <p:cNvSpPr>
            <a:spLocks noGrp="1"/>
          </p:cNvSpPr>
          <p:nvPr>
            <p:ph type="pic" sz="quarter" idx="27" hasCustomPrompt="1"/>
          </p:nvPr>
        </p:nvSpPr>
        <p:spPr>
          <a:xfrm>
            <a:off x="4716612" y="2376000"/>
            <a:ext cx="1440000" cy="1440000"/>
          </a:xfrm>
          <a:solidFill>
            <a:srgbClr val="B4B4B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6000"/>
                  </a:schemeClr>
                </a:solidFill>
              </a:defRPr>
            </a:lvl1pPr>
          </a:lstStyle>
          <a:p>
            <a:r>
              <a:rPr lang="pl-PL" dirty="0"/>
              <a:t>Wstaw obraz</a:t>
            </a:r>
          </a:p>
        </p:txBody>
      </p:sp>
      <p:sp>
        <p:nvSpPr>
          <p:cNvPr id="30" name="Symbol zastępczy tekstu 17"/>
          <p:cNvSpPr>
            <a:spLocks noGrp="1"/>
          </p:cNvSpPr>
          <p:nvPr>
            <p:ph type="body" sz="quarter" idx="33" hasCustomPrompt="1"/>
          </p:nvPr>
        </p:nvSpPr>
        <p:spPr>
          <a:xfrm>
            <a:off x="3006613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2" name="Symbol zastępczy tekstu 17"/>
          <p:cNvSpPr>
            <a:spLocks noGrp="1"/>
          </p:cNvSpPr>
          <p:nvPr>
            <p:ph type="body" sz="quarter" idx="35" hasCustomPrompt="1"/>
          </p:nvPr>
        </p:nvSpPr>
        <p:spPr>
          <a:xfrm>
            <a:off x="4716613" y="3977014"/>
            <a:ext cx="1609210" cy="2178985"/>
          </a:xfrm>
          <a:noFill/>
        </p:spPr>
        <p:txBody>
          <a:bodyPr lIns="0" tIns="0" rIns="36000" bIns="0" anchor="t">
            <a:noAutofit/>
          </a:bodyPr>
          <a:lstStyle>
            <a:lvl1pPr marL="0" indent="0" algn="l">
              <a:lnSpc>
                <a:spcPct val="100000"/>
              </a:lnSpc>
              <a:buFont typeface="Arial" charset="0"/>
              <a:buNone/>
              <a:defRPr sz="1000" b="0" spc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i="1" dirty="0"/>
              <a:t>Notka biograficzna]</a:t>
            </a:r>
            <a:endParaRPr lang="pl-PL" dirty="0"/>
          </a:p>
        </p:txBody>
      </p:sp>
      <p:sp>
        <p:nvSpPr>
          <p:cNvPr id="37" name="Symbol zastępczy tekstu 17" descr="wpisz / wklej"/>
          <p:cNvSpPr>
            <a:spLocks noGrp="1"/>
          </p:cNvSpPr>
          <p:nvPr>
            <p:ph type="body" sz="quarter" idx="43" hasCustomPrompt="1"/>
          </p:nvPr>
        </p:nvSpPr>
        <p:spPr>
          <a:xfrm>
            <a:off x="3006365" y="1338134"/>
            <a:ext cx="1653435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38" name="Symbol zastępczy tekstu 17" descr="wpisz / wklej"/>
          <p:cNvSpPr>
            <a:spLocks noGrp="1"/>
          </p:cNvSpPr>
          <p:nvPr>
            <p:ph type="body" sz="quarter" idx="44" hasCustomPrompt="1"/>
          </p:nvPr>
        </p:nvSpPr>
        <p:spPr>
          <a:xfrm>
            <a:off x="4722431" y="1338134"/>
            <a:ext cx="1634646" cy="528362"/>
          </a:xfrm>
          <a:noFill/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lang="pl-PL" sz="1200" b="1" i="0" baseline="0"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dirty="0"/>
              <a:t>Imię Nazwisko,</a:t>
            </a:r>
            <a:br>
              <a:rPr lang="pl-PL" dirty="0"/>
            </a:br>
            <a:r>
              <a:rPr lang="pl-PL" dirty="0"/>
              <a:t>drugie nazwisko</a:t>
            </a:r>
          </a:p>
        </p:txBody>
      </p:sp>
      <p:sp>
        <p:nvSpPr>
          <p:cNvPr id="62" name="PoleTekstowe 61"/>
          <p:cNvSpPr txBox="1"/>
          <p:nvPr/>
        </p:nvSpPr>
        <p:spPr>
          <a:xfrm>
            <a:off x="2928120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3" name="PoleTekstowe 62"/>
          <p:cNvSpPr txBox="1"/>
          <p:nvPr/>
        </p:nvSpPr>
        <p:spPr>
          <a:xfrm>
            <a:off x="3115446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4" name="Symbol zastępczy tekstu 11"/>
          <p:cNvSpPr>
            <a:spLocks noGrp="1"/>
          </p:cNvSpPr>
          <p:nvPr>
            <p:ph type="body" sz="quarter" idx="53" hasCustomPrompt="1"/>
          </p:nvPr>
        </p:nvSpPr>
        <p:spPr>
          <a:xfrm>
            <a:off x="3426596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65" name="Symbol zastępczy tekstu 11"/>
          <p:cNvSpPr>
            <a:spLocks noGrp="1"/>
          </p:cNvSpPr>
          <p:nvPr>
            <p:ph type="body" sz="quarter" idx="54" hasCustomPrompt="1"/>
          </p:nvPr>
        </p:nvSpPr>
        <p:spPr>
          <a:xfrm>
            <a:off x="3324996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66" name="Symbol zastępczy tekstu 11"/>
          <p:cNvSpPr>
            <a:spLocks noGrp="1"/>
          </p:cNvSpPr>
          <p:nvPr>
            <p:ph type="body" sz="quarter" idx="55" hasCustomPrompt="1"/>
          </p:nvPr>
        </p:nvSpPr>
        <p:spPr>
          <a:xfrm>
            <a:off x="3121796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4641068" y="1907016"/>
            <a:ext cx="1408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M: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</a:p>
        </p:txBody>
      </p:sp>
      <p:sp>
        <p:nvSpPr>
          <p:cNvPr id="68" name="PoleTekstowe 67"/>
          <p:cNvSpPr txBox="1"/>
          <p:nvPr/>
        </p:nvSpPr>
        <p:spPr>
          <a:xfrm>
            <a:off x="4828394" y="1907016"/>
            <a:ext cx="30162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+48 22</a:t>
            </a:r>
            <a:b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+ 48</a:t>
            </a:r>
          </a:p>
        </p:txBody>
      </p:sp>
      <p:sp>
        <p:nvSpPr>
          <p:cNvPr id="69" name="Symbol zastępczy tekstu 11"/>
          <p:cNvSpPr>
            <a:spLocks noGrp="1"/>
          </p:cNvSpPr>
          <p:nvPr>
            <p:ph type="body" sz="quarter" idx="56" hasCustomPrompt="1"/>
          </p:nvPr>
        </p:nvSpPr>
        <p:spPr>
          <a:xfrm>
            <a:off x="5139544" y="1880920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telefonu</a:t>
            </a:r>
          </a:p>
        </p:txBody>
      </p:sp>
      <p:sp>
        <p:nvSpPr>
          <p:cNvPr id="70" name="Symbol zastępczy tekstu 11"/>
          <p:cNvSpPr>
            <a:spLocks noGrp="1"/>
          </p:cNvSpPr>
          <p:nvPr>
            <p:ph type="body" sz="quarter" idx="57" hasCustomPrompt="1"/>
          </p:nvPr>
        </p:nvSpPr>
        <p:spPr>
          <a:xfrm>
            <a:off x="5037944" y="199204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Numer komórki</a:t>
            </a:r>
          </a:p>
        </p:txBody>
      </p:sp>
      <p:sp>
        <p:nvSpPr>
          <p:cNvPr id="71" name="Symbol zastępczy tekstu 11"/>
          <p:cNvSpPr>
            <a:spLocks noGrp="1"/>
          </p:cNvSpPr>
          <p:nvPr>
            <p:ph type="body" sz="quarter" idx="58" hasCustomPrompt="1"/>
          </p:nvPr>
        </p:nvSpPr>
        <p:spPr>
          <a:xfrm>
            <a:off x="4834744" y="2099995"/>
            <a:ext cx="1038225" cy="139700"/>
          </a:xfrm>
        </p:spPr>
        <p:txBody>
          <a:bodyPr lIns="0" tIns="0" rIns="0" bIns="0" anchor="b">
            <a:noAutofit/>
          </a:bodyPr>
          <a:lstStyle>
            <a:lvl1pPr algn="l">
              <a:defRPr sz="900" b="0" i="0" baseline="0">
                <a:latin typeface="Calibri" charset="0"/>
                <a:ea typeface="Calibri" charset="0"/>
                <a:cs typeface="Calibri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dirty="0"/>
              <a:t>mail</a:t>
            </a:r>
          </a:p>
        </p:txBody>
      </p:sp>
      <p:sp>
        <p:nvSpPr>
          <p:cNvPr id="21" name="Symbol zastępczy tekstu 23"/>
          <p:cNvSpPr>
            <a:spLocks noGrp="1"/>
          </p:cNvSpPr>
          <p:nvPr>
            <p:ph type="body" sz="quarter" idx="23" hasCustomPrompt="1"/>
          </p:nvPr>
        </p:nvSpPr>
        <p:spPr>
          <a:xfrm>
            <a:off x="432000" y="6286212"/>
            <a:ext cx="6084000" cy="312016"/>
          </a:xfrm>
        </p:spPr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 sz="2000" b="1">
                <a:latin typeface="+mn-lt"/>
              </a:defRPr>
            </a:lvl1pPr>
            <a:lvl2pPr marL="457200" indent="0">
              <a:buNone/>
              <a:defRPr sz="1600" b="1">
                <a:latin typeface="+mn-lt"/>
              </a:defRPr>
            </a:lvl2pPr>
            <a:lvl3pPr marL="914400" indent="0">
              <a:buNone/>
              <a:defRPr sz="1600" b="1">
                <a:latin typeface="+mn-lt"/>
              </a:defRPr>
            </a:lvl3pPr>
            <a:lvl4pPr marL="1371600" indent="0">
              <a:buNone/>
              <a:defRPr sz="1600" b="1">
                <a:latin typeface="+mn-lt"/>
              </a:defRPr>
            </a:lvl4pPr>
            <a:lvl5pPr marL="1828800" indent="0">
              <a:buNone/>
              <a:defRPr sz="1600" b="1">
                <a:latin typeface="+mn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7275" algn="l"/>
              </a:tabLst>
              <a:defRPr/>
            </a:pPr>
            <a:r>
              <a:rPr lang="pl-PL" dirty="0"/>
              <a:t>podtytuł</a:t>
            </a:r>
          </a:p>
          <a:p>
            <a:pPr lvl="0"/>
            <a:endParaRPr lang="pl-PL" dirty="0"/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59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576000"/>
            <a:ext cx="9144000" cy="6273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/>
          <a:p>
            <a:r>
              <a:rPr lang="pl-PL" dirty="0"/>
              <a:t>Proste pytanie / tytuł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Poziom 6	</a:t>
            </a:r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4297288" y="6520259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71A9-2809-4790-A924-1E13CA6368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73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82" r:id="rId4"/>
    <p:sldLayoutId id="214748368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96" r:id="rId12"/>
    <p:sldLayoutId id="2147483694" r:id="rId13"/>
    <p:sldLayoutId id="2147483695" r:id="rId14"/>
    <p:sldLayoutId id="2147483693" r:id="rId15"/>
    <p:sldLayoutId id="2147483697" r:id="rId1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tabLst>
          <a:tab pos="3597275" algn="l"/>
        </a:tabLst>
        <a:defRPr sz="28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tabLst>
          <a:tab pos="3597275" algn="l"/>
        </a:tabLs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tabLst>
          <a:tab pos="3597275" algn="l"/>
        </a:tabLs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tabLst>
          <a:tab pos="3597275" algn="l"/>
        </a:tabLst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tabLst>
          <a:tab pos="3597275" algn="l"/>
        </a:tabLst>
        <a:defRPr sz="10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hyperlink" Target="mailto:Paulina.Gancwol@dzp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obrazu 9" descr="plecionka_B.jpg"/>
          <p:cNvPicPr>
            <a:picLocks noGrp="1" noChangeAspect="1"/>
          </p:cNvPicPr>
          <p:nvPr>
            <p:ph type="pic" sz="quarter" idx="28"/>
          </p:nvPr>
        </p:nvPicPr>
        <p:blipFill>
          <a:blip r:embed="rId2" cstate="print"/>
          <a:srcRect t="13692" b="13692"/>
          <a:stretch>
            <a:fillRect/>
          </a:stretch>
        </p:blipFill>
        <p:spPr/>
      </p:pic>
      <p:sp>
        <p:nvSpPr>
          <p:cNvPr id="3" name="Symbol zastępczy tekstu 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l-PL" dirty="0"/>
              <a:t>GDPR (RODO) </a:t>
            </a:r>
            <a:r>
              <a:rPr lang="pl-PL" i="1" dirty="0" err="1"/>
              <a:t>last</a:t>
            </a:r>
            <a:r>
              <a:rPr lang="pl-PL" i="1" dirty="0"/>
              <a:t> </a:t>
            </a:r>
            <a:r>
              <a:rPr lang="pl-PL" i="1" dirty="0" err="1"/>
              <a:t>minute</a:t>
            </a:r>
            <a:endParaRPr lang="pl-PL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for GDPR (RODO)?</a:t>
            </a:r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551391-A72D-49D4-9AA7-084BB59E77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384671"/>
            <a:ext cx="1512168" cy="174368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29568DC-5193-4AC5-B89B-DF8E8F72A6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5377"/>
            <a:ext cx="2085956" cy="445351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CB23CA97-DEC3-402F-BD02-3843911C1F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750" y="6304931"/>
            <a:ext cx="1060736" cy="333848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36CFBF63-2266-46BD-B24B-6EC31A8DF0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2" y="6205965"/>
            <a:ext cx="1165662" cy="372551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1B19527-6102-4F2F-9300-53744B81A8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" y="6197851"/>
            <a:ext cx="1352832" cy="507312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8E31D6F9-3801-4D12-B99E-FDA60A778C5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380" y="6304931"/>
            <a:ext cx="2348528" cy="341521"/>
          </a:xfrm>
          <a:prstGeom prst="rect">
            <a:avLst/>
          </a:prstGeom>
        </p:spPr>
      </p:pic>
      <p:sp>
        <p:nvSpPr>
          <p:cNvPr id="13" name="Symbol zastępczy tekstu 4">
            <a:extLst>
              <a:ext uri="{FF2B5EF4-FFF2-40B4-BE49-F238E27FC236}">
                <a16:creationId xmlns:a16="http://schemas.microsoft.com/office/drawing/2014/main" id="{0703BA73-9FBA-449F-B4F7-D0330B180949}"/>
              </a:ext>
            </a:extLst>
          </p:cNvPr>
          <p:cNvSpPr txBox="1">
            <a:spLocks/>
          </p:cNvSpPr>
          <p:nvPr/>
        </p:nvSpPr>
        <p:spPr>
          <a:xfrm>
            <a:off x="4536454" y="4797152"/>
            <a:ext cx="4644058" cy="1074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>
                <a:tab pos="3597275" algn="l"/>
              </a:tabLst>
              <a:defRPr sz="2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3597275" algn="l"/>
              </a:tabLs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3597275" algn="l"/>
              </a:tabLs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3597275" algn="l"/>
              </a:tabLst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3597275" algn="l"/>
              </a:tabLst>
              <a:defRPr sz="1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Date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: </a:t>
            </a:r>
            <a:r>
              <a:rPr lang="pl-PL" sz="1400" b="1" dirty="0">
                <a:solidFill>
                  <a:srgbClr val="6191B4"/>
                </a:solidFill>
                <a:cs typeface="Arial" charset="0"/>
              </a:rPr>
              <a:t>24 May 2018, </a:t>
            </a:r>
            <a:r>
              <a:rPr lang="pl-PL" sz="1400" dirty="0">
                <a:solidFill>
                  <a:srgbClr val="6191B4"/>
                </a:solidFill>
                <a:cs typeface="Arial" charset="0"/>
              </a:rPr>
              <a:t> </a:t>
            </a:r>
            <a:r>
              <a:rPr lang="pl-PL" sz="1400" b="1" dirty="0">
                <a:solidFill>
                  <a:srgbClr val="6191B4"/>
                </a:solidFill>
                <a:cs typeface="Arial" charset="0"/>
              </a:rPr>
              <a:t>09:00 - 11:30</a:t>
            </a:r>
            <a:r>
              <a:rPr lang="pl-PL" sz="1400" dirty="0">
                <a:solidFill>
                  <a:srgbClr val="6191B4"/>
                </a:solidFill>
                <a:cs typeface="Arial" charset="0"/>
              </a:rPr>
              <a:t> 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531813" indent="-531813">
              <a:spcBef>
                <a:spcPts val="800"/>
              </a:spcBef>
            </a:pP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Venue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: </a:t>
            </a:r>
            <a:r>
              <a:rPr lang="pl-PL" sz="1400" b="1" dirty="0">
                <a:solidFill>
                  <a:srgbClr val="6191B4"/>
                </a:solidFill>
                <a:cs typeface="Arial" charset="0"/>
              </a:rPr>
              <a:t>DAGO Centrum</a:t>
            </a:r>
            <a:r>
              <a:rPr lang="en-US" sz="1400" b="1" dirty="0">
                <a:solidFill>
                  <a:srgbClr val="6191B4"/>
                </a:solidFill>
                <a:cs typeface="Arial" charset="0"/>
              </a:rPr>
              <a:t>, Rondo ONZ 1 (2</a:t>
            </a:r>
            <a:r>
              <a:rPr lang="pl-PL" sz="1400" b="1" dirty="0" err="1">
                <a:solidFill>
                  <a:srgbClr val="6191B4"/>
                </a:solidFill>
                <a:cs typeface="Arial" charset="0"/>
              </a:rPr>
              <a:t>nd</a:t>
            </a:r>
            <a:r>
              <a:rPr lang="en-US" sz="1400" b="1" dirty="0">
                <a:solidFill>
                  <a:srgbClr val="6191B4"/>
                </a:solidFill>
                <a:cs typeface="Arial" charset="0"/>
              </a:rPr>
              <a:t> floor), Warsaw</a:t>
            </a:r>
            <a:endParaRPr lang="pl-PL" sz="1400" b="1" dirty="0">
              <a:solidFill>
                <a:srgbClr val="6191B4"/>
              </a:solidFill>
              <a:cs typeface="Arial" charset="0"/>
            </a:endParaRPr>
          </a:p>
          <a:p>
            <a:pPr marL="531813" indent="-531813">
              <a:spcBef>
                <a:spcPts val="800"/>
              </a:spcBef>
            </a:pP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RSVP: by 21 May, E: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9"/>
              </a:rPr>
              <a:t>Paulina.Gancwol@dzp.pl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531813" indent="-531813">
              <a:spcBef>
                <a:spcPts val="800"/>
              </a:spcBef>
            </a:pPr>
            <a:r>
              <a:rPr lang="pl-PL" sz="1400" dirty="0" err="1">
                <a:solidFill>
                  <a:srgbClr val="404040"/>
                </a:solidFill>
                <a:cs typeface="Arial" charset="0"/>
              </a:rPr>
              <a:t>The</a:t>
            </a:r>
            <a:r>
              <a:rPr lang="pl-PL" sz="1400" dirty="0">
                <a:solidFill>
                  <a:srgbClr val="404040"/>
                </a:solidFill>
                <a:cs typeface="Arial" charset="0"/>
              </a:rPr>
              <a:t> </a:t>
            </a:r>
            <a:r>
              <a:rPr lang="pl-PL" sz="1400" dirty="0" err="1">
                <a:solidFill>
                  <a:srgbClr val="404040"/>
                </a:solidFill>
                <a:cs typeface="Arial" charset="0"/>
              </a:rPr>
              <a:t>cost</a:t>
            </a:r>
            <a:r>
              <a:rPr lang="pl-PL" sz="1400" dirty="0">
                <a:solidFill>
                  <a:srgbClr val="404040"/>
                </a:solidFill>
                <a:cs typeface="Arial" charset="0"/>
              </a:rPr>
              <a:t> of </a:t>
            </a:r>
            <a:r>
              <a:rPr lang="pl-PL" sz="1400" dirty="0" err="1">
                <a:solidFill>
                  <a:srgbClr val="404040"/>
                </a:solidFill>
                <a:cs typeface="Arial" charset="0"/>
              </a:rPr>
              <a:t>participation</a:t>
            </a:r>
            <a:r>
              <a:rPr lang="pl-PL" sz="1400" dirty="0">
                <a:solidFill>
                  <a:srgbClr val="404040"/>
                </a:solidFill>
                <a:cs typeface="Arial" charset="0"/>
              </a:rPr>
              <a:t> </a:t>
            </a:r>
            <a:r>
              <a:rPr lang="pl-PL" sz="1400" dirty="0" err="1">
                <a:solidFill>
                  <a:srgbClr val="404040"/>
                </a:solidFill>
                <a:cs typeface="Arial" charset="0"/>
              </a:rPr>
              <a:t>is</a:t>
            </a:r>
            <a:r>
              <a:rPr lang="pl-PL" sz="1400" dirty="0">
                <a:solidFill>
                  <a:srgbClr val="404040"/>
                </a:solidFill>
                <a:cs typeface="Arial" charset="0"/>
              </a:rPr>
              <a:t> 150 zł </a:t>
            </a:r>
            <a:endParaRPr lang="pl-PL" sz="1400" dirty="0"/>
          </a:p>
          <a:p>
            <a:pPr marL="531813" indent="-531813">
              <a:spcBef>
                <a:spcPts val="800"/>
              </a:spcBef>
            </a:pPr>
            <a:endParaRPr lang="en-US" sz="1400" b="1" dirty="0">
              <a:solidFill>
                <a:srgbClr val="6191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3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GDPR (RODO) </a:t>
            </a:r>
            <a:r>
              <a:rPr lang="pl-PL" i="1" dirty="0" err="1"/>
              <a:t>last</a:t>
            </a:r>
            <a:r>
              <a:rPr lang="pl-PL" i="1" dirty="0"/>
              <a:t> </a:t>
            </a:r>
            <a:r>
              <a:rPr lang="pl-PL" i="1" dirty="0" err="1"/>
              <a:t>minute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Agenda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25000" lnSpcReduction="20000"/>
          </a:bodyPr>
          <a:lstStyle/>
          <a:p>
            <a:pPr defTabSz="1258888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4800" kern="1200" dirty="0"/>
              <a:t>09:00 – 09:15 </a:t>
            </a:r>
            <a:r>
              <a:rPr lang="pl-PL" sz="4800" b="1" kern="1200" dirty="0">
                <a:solidFill>
                  <a:srgbClr val="4F6228"/>
                </a:solidFill>
              </a:rPr>
              <a:t>  </a:t>
            </a:r>
            <a:r>
              <a:rPr lang="en-US" sz="4800" kern="1200" dirty="0">
                <a:solidFill>
                  <a:srgbClr val="000000"/>
                </a:solidFill>
              </a:rPr>
              <a:t>Registration of attendants</a:t>
            </a:r>
            <a:r>
              <a:rPr lang="pl-PL" sz="4800" kern="1200" dirty="0">
                <a:solidFill>
                  <a:srgbClr val="000000"/>
                </a:solidFill>
              </a:rPr>
              <a:t>, </a:t>
            </a:r>
            <a:r>
              <a:rPr lang="en-US" sz="4800" kern="1200" dirty="0">
                <a:solidFill>
                  <a:srgbClr val="000000"/>
                </a:solidFill>
              </a:rPr>
              <a:t>morning coffee</a:t>
            </a:r>
            <a:r>
              <a:rPr lang="pl-PL" sz="4800" kern="1200" dirty="0">
                <a:solidFill>
                  <a:srgbClr val="000000"/>
                </a:solidFill>
              </a:rPr>
              <a:t> </a:t>
            </a:r>
            <a:br>
              <a:rPr lang="pl-PL" sz="4800" kern="1200" dirty="0">
                <a:solidFill>
                  <a:srgbClr val="000000"/>
                </a:solidFill>
              </a:rPr>
            </a:br>
            <a:endParaRPr lang="pl-PL" sz="4800" kern="1200" dirty="0">
              <a:solidFill>
                <a:srgbClr val="000000"/>
              </a:solidFill>
            </a:endParaRPr>
          </a:p>
          <a:p>
            <a:pPr defTabSz="1258888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4800" kern="1200" dirty="0"/>
              <a:t>09:15 – 10:00   </a:t>
            </a:r>
            <a:r>
              <a:rPr lang="pl-PL" sz="4800" b="1" kern="1200" dirty="0">
                <a:solidFill>
                  <a:srgbClr val="6191B4"/>
                </a:solidFill>
              </a:rPr>
              <a:t>GDPR (RODO) </a:t>
            </a:r>
            <a:r>
              <a:rPr lang="pl-PL" sz="4800" b="1" i="1" kern="1200" dirty="0" err="1">
                <a:solidFill>
                  <a:srgbClr val="6191B4"/>
                </a:solidFill>
              </a:rPr>
              <a:t>last</a:t>
            </a:r>
            <a:r>
              <a:rPr lang="pl-PL" sz="4800" b="1" i="1" kern="1200" dirty="0">
                <a:solidFill>
                  <a:srgbClr val="6191B4"/>
                </a:solidFill>
              </a:rPr>
              <a:t> </a:t>
            </a:r>
            <a:r>
              <a:rPr lang="pl-PL" sz="4800" b="1" i="1" kern="1200" dirty="0" err="1">
                <a:solidFill>
                  <a:srgbClr val="6191B4"/>
                </a:solidFill>
              </a:rPr>
              <a:t>minute</a:t>
            </a:r>
            <a:r>
              <a:rPr lang="pl-PL" sz="4800" b="1" i="1" kern="1200" dirty="0">
                <a:solidFill>
                  <a:srgbClr val="6191B4"/>
                </a:solidFill>
              </a:rPr>
              <a:t> </a:t>
            </a:r>
            <a:r>
              <a:rPr lang="pl-PL" sz="4800" i="1" dirty="0"/>
              <a:t>– </a:t>
            </a:r>
            <a:r>
              <a:rPr lang="pl-PL" sz="4800" b="1" dirty="0"/>
              <a:t>DZP</a:t>
            </a:r>
            <a:endParaRPr lang="pl-PL" sz="4800" b="1" kern="1200" dirty="0">
              <a:solidFill>
                <a:srgbClr val="000000"/>
              </a:solidFill>
            </a:endParaRP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789113" algn="l"/>
              </a:tabLst>
            </a:pPr>
            <a:r>
              <a:rPr lang="en-US" sz="4800" kern="1200" dirty="0">
                <a:solidFill>
                  <a:srgbClr val="000000"/>
                </a:solidFill>
              </a:rPr>
              <a:t>Is it too late (25 May 2018)?</a:t>
            </a: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789113" algn="l"/>
              </a:tabLst>
            </a:pPr>
            <a:r>
              <a:rPr lang="en-US" sz="4800" kern="1200" dirty="0">
                <a:solidFill>
                  <a:srgbClr val="000000"/>
                </a:solidFill>
              </a:rPr>
              <a:t>What is the implementation process of the GDPR (RODO)?</a:t>
            </a: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789113" algn="l"/>
              </a:tabLst>
            </a:pPr>
            <a:r>
              <a:rPr lang="en-US" sz="4800" kern="1200" dirty="0">
                <a:solidFill>
                  <a:srgbClr val="000000"/>
                </a:solidFill>
              </a:rPr>
              <a:t>What is a must and what can be done?</a:t>
            </a: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789113" algn="l"/>
              </a:tabLst>
            </a:pPr>
            <a:r>
              <a:rPr lang="en-US" sz="4800" kern="1200" dirty="0">
                <a:solidFill>
                  <a:srgbClr val="000000"/>
                </a:solidFill>
              </a:rPr>
              <a:t>Where are the greatest risks?</a:t>
            </a: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976438" algn="l"/>
              </a:tabLst>
            </a:pPr>
            <a:r>
              <a:rPr lang="en-US" sz="4800" kern="1200" dirty="0">
                <a:solidFill>
                  <a:srgbClr val="000000"/>
                </a:solidFill>
              </a:rPr>
              <a:t>Will foreign HQ help? </a:t>
            </a:r>
            <a:endParaRPr lang="pl-PL" sz="4800" kern="1200" dirty="0">
              <a:solidFill>
                <a:srgbClr val="000000"/>
              </a:solidFill>
            </a:endParaRPr>
          </a:p>
          <a:p>
            <a:pPr marL="1789113" indent="-1789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tabLst>
                <a:tab pos="1789113" algn="l"/>
              </a:tabLst>
            </a:pPr>
            <a:r>
              <a:rPr lang="pl-PL" sz="4800" kern="1200" dirty="0"/>
              <a:t>10:00 – 10:45   </a:t>
            </a:r>
            <a:r>
              <a:rPr lang="en-US" sz="4800" b="1" kern="1200" dirty="0">
                <a:solidFill>
                  <a:srgbClr val="6191B4"/>
                </a:solidFill>
              </a:rPr>
              <a:t>How technology can help achieve GDPR (RODOO) compliance?</a:t>
            </a:r>
            <a:r>
              <a:rPr lang="pl-PL" sz="4800" i="1" dirty="0"/>
              <a:t> – </a:t>
            </a:r>
            <a:r>
              <a:rPr lang="en-US" sz="4800" b="1" dirty="0"/>
              <a:t>Microsoft</a:t>
            </a:r>
            <a:endParaRPr lang="pl-PL" sz="4800" b="1" dirty="0"/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lang="pl-PL" sz="4800" kern="1200" dirty="0" err="1">
                <a:solidFill>
                  <a:srgbClr val="000000"/>
                </a:solidFill>
              </a:rPr>
              <a:t>Cloud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computing</a:t>
            </a:r>
            <a:r>
              <a:rPr lang="pl-PL" sz="4800" kern="1200" dirty="0">
                <a:solidFill>
                  <a:srgbClr val="000000"/>
                </a:solidFill>
              </a:rPr>
              <a:t> and </a:t>
            </a:r>
            <a:r>
              <a:rPr lang="pl-PL" sz="4800" kern="1200" dirty="0" err="1">
                <a:solidFill>
                  <a:srgbClr val="000000"/>
                </a:solidFill>
              </a:rPr>
              <a:t>shared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responsibility</a:t>
            </a:r>
            <a:r>
              <a:rPr lang="pl-PL" sz="4800" kern="1200" dirty="0">
                <a:solidFill>
                  <a:srgbClr val="000000"/>
                </a:solidFill>
              </a:rPr>
              <a:t> – </a:t>
            </a:r>
            <a:r>
              <a:rPr lang="pl-PL" sz="4800" kern="1200" dirty="0" err="1">
                <a:solidFill>
                  <a:srgbClr val="000000"/>
                </a:solidFill>
              </a:rPr>
              <a:t>how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does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it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work</a:t>
            </a:r>
            <a:r>
              <a:rPr lang="pl-PL" sz="4800" kern="1200" dirty="0">
                <a:solidFill>
                  <a:srgbClr val="000000"/>
                </a:solidFill>
              </a:rPr>
              <a:t> for GDPR (RODO)?</a:t>
            </a: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lang="pl-PL" sz="4800" kern="1200" dirty="0" err="1">
                <a:solidFill>
                  <a:srgbClr val="000000"/>
                </a:solidFill>
              </a:rPr>
              <a:t>Easy</a:t>
            </a:r>
            <a:r>
              <a:rPr lang="pl-PL" sz="4800" kern="1200" dirty="0">
                <a:solidFill>
                  <a:srgbClr val="000000"/>
                </a:solidFill>
              </a:rPr>
              <a:t> and fast </a:t>
            </a:r>
            <a:r>
              <a:rPr lang="pl-PL" sz="4800" kern="1200" dirty="0" err="1">
                <a:solidFill>
                  <a:srgbClr val="000000"/>
                </a:solidFill>
              </a:rPr>
              <a:t>solutions</a:t>
            </a:r>
            <a:r>
              <a:rPr lang="pl-PL" sz="4800" kern="1200" dirty="0">
                <a:solidFill>
                  <a:srgbClr val="000000"/>
                </a:solidFill>
              </a:rPr>
              <a:t> – </a:t>
            </a:r>
            <a:r>
              <a:rPr lang="pl-PL" sz="4800" kern="1200" dirty="0" err="1">
                <a:solidFill>
                  <a:srgbClr val="000000"/>
                </a:solidFill>
              </a:rPr>
              <a:t>is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it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possible</a:t>
            </a:r>
            <a:r>
              <a:rPr lang="pl-PL" sz="4800" kern="1200" dirty="0">
                <a:solidFill>
                  <a:srgbClr val="000000"/>
                </a:solidFill>
              </a:rPr>
              <a:t>?</a:t>
            </a:r>
          </a:p>
          <a:p>
            <a:pPr marL="1347788" indent="-265113"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lang="pl-PL" sz="4800" kern="1200" dirty="0">
                <a:solidFill>
                  <a:srgbClr val="000000"/>
                </a:solidFill>
              </a:rPr>
              <a:t>The </a:t>
            </a:r>
            <a:r>
              <a:rPr lang="pl-PL" sz="4800" kern="1200" dirty="0" err="1">
                <a:solidFill>
                  <a:srgbClr val="000000"/>
                </a:solidFill>
              </a:rPr>
              <a:t>day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after</a:t>
            </a:r>
            <a:r>
              <a:rPr lang="pl-PL" sz="4800" kern="1200" dirty="0">
                <a:solidFill>
                  <a:srgbClr val="000000"/>
                </a:solidFill>
              </a:rPr>
              <a:t> – </a:t>
            </a:r>
            <a:r>
              <a:rPr lang="pl-PL" sz="4800" kern="1200" dirty="0" err="1">
                <a:solidFill>
                  <a:srgbClr val="000000"/>
                </a:solidFill>
              </a:rPr>
              <a:t>what</a:t>
            </a:r>
            <a:r>
              <a:rPr lang="pl-PL" sz="4800" kern="1200" dirty="0">
                <a:solidFill>
                  <a:srgbClr val="000000"/>
                </a:solidFill>
              </a:rPr>
              <a:t> </a:t>
            </a:r>
            <a:r>
              <a:rPr lang="pl-PL" sz="4800" kern="1200" dirty="0" err="1">
                <a:solidFill>
                  <a:srgbClr val="000000"/>
                </a:solidFill>
              </a:rPr>
              <a:t>can</a:t>
            </a:r>
            <a:r>
              <a:rPr lang="pl-PL" sz="4800" kern="1200" dirty="0">
                <a:solidFill>
                  <a:srgbClr val="000000"/>
                </a:solidFill>
              </a:rPr>
              <a:t> we </a:t>
            </a:r>
            <a:r>
              <a:rPr lang="pl-PL" sz="4800" kern="1200" dirty="0" err="1">
                <a:solidFill>
                  <a:srgbClr val="000000"/>
                </a:solidFill>
              </a:rPr>
              <a:t>expect</a:t>
            </a:r>
            <a:r>
              <a:rPr lang="pl-PL" sz="4800" kern="1200" dirty="0">
                <a:solidFill>
                  <a:srgbClr val="000000"/>
                </a:solidFill>
              </a:rPr>
              <a:t>?</a:t>
            </a:r>
          </a:p>
          <a:p>
            <a:pPr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  <a:tabLst>
                <a:tab pos="1878013" algn="l"/>
              </a:tabLst>
            </a:pPr>
            <a:endParaRPr lang="pl-PL" sz="4800" b="1" dirty="0"/>
          </a:p>
          <a:p>
            <a:pPr fontAlgn="t">
              <a:lnSpc>
                <a:spcPct val="115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4800" kern="1200" dirty="0"/>
              <a:t>10:45 – 11:30   Q&amp;A</a:t>
            </a:r>
          </a:p>
          <a:p>
            <a:pPr>
              <a:tabLst>
                <a:tab pos="1255713" algn="l"/>
              </a:tabLst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04E5E84-FC07-445A-8E90-3AC19B5CCB98}"/>
              </a:ext>
            </a:extLst>
          </p:cNvPr>
          <p:cNvSpPr txBox="1"/>
          <p:nvPr/>
        </p:nvSpPr>
        <p:spPr>
          <a:xfrm>
            <a:off x="1403648" y="6165304"/>
            <a:ext cx="6336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>
                <a:solidFill>
                  <a:srgbClr val="404040"/>
                </a:solidFill>
                <a:cs typeface="Arial" charset="0"/>
              </a:rPr>
              <a:t>A</a:t>
            </a:r>
            <a:r>
              <a:rPr lang="en-GB" sz="1000" dirty="0" err="1">
                <a:solidFill>
                  <a:srgbClr val="404040"/>
                </a:solidFill>
                <a:cs typeface="Arial" charset="0"/>
              </a:rPr>
              <a:t>ttendance</a:t>
            </a:r>
            <a:r>
              <a:rPr lang="pl-PL" sz="1000" dirty="0">
                <a:solidFill>
                  <a:srgbClr val="404040"/>
                </a:solidFill>
                <a:cs typeface="Arial" charset="0"/>
              </a:rPr>
              <a:t> </a:t>
            </a:r>
            <a:r>
              <a:rPr lang="en-GB" sz="1000" dirty="0">
                <a:solidFill>
                  <a:srgbClr val="404040"/>
                </a:solidFill>
                <a:cs typeface="Arial" charset="0"/>
              </a:rPr>
              <a:t>is possible once DZP </a:t>
            </a:r>
            <a:r>
              <a:rPr lang="en-GB" sz="1000" b="1" dirty="0">
                <a:solidFill>
                  <a:srgbClr val="404040"/>
                </a:solidFill>
                <a:cs typeface="Arial" charset="0"/>
              </a:rPr>
              <a:t>has confirmed receipt of your application. </a:t>
            </a:r>
            <a:br>
              <a:rPr lang="pl-PL" sz="1000" b="1" dirty="0">
                <a:solidFill>
                  <a:srgbClr val="404040"/>
                </a:solidFill>
                <a:cs typeface="Arial" charset="0"/>
              </a:rPr>
            </a:br>
            <a:r>
              <a:rPr lang="en-GB" sz="1000" dirty="0">
                <a:solidFill>
                  <a:srgbClr val="404040"/>
                </a:solidFill>
                <a:cs typeface="Arial" charset="0"/>
              </a:rPr>
              <a:t>The number</a:t>
            </a:r>
            <a:r>
              <a:rPr lang="pl-PL" sz="1000" dirty="0">
                <a:solidFill>
                  <a:srgbClr val="404040"/>
                </a:solidFill>
                <a:cs typeface="Arial" charset="0"/>
              </a:rPr>
              <a:t> </a:t>
            </a:r>
            <a:r>
              <a:rPr lang="en-GB" sz="1000" dirty="0">
                <a:solidFill>
                  <a:srgbClr val="404040"/>
                </a:solidFill>
                <a:cs typeface="Arial" charset="0"/>
              </a:rPr>
              <a:t>of places is limited, so a maximum of two persons from each firm may attend. 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11753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A96D30-0BA3-45DC-81F7-2D558B2E4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GDPR (RODO) </a:t>
            </a:r>
            <a:r>
              <a:rPr lang="pl-PL" i="1" dirty="0" err="1"/>
              <a:t>last</a:t>
            </a:r>
            <a:r>
              <a:rPr lang="pl-PL" i="1" dirty="0"/>
              <a:t> </a:t>
            </a:r>
            <a:r>
              <a:rPr lang="pl-PL" i="1" dirty="0" err="1"/>
              <a:t>minute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F8500D-BA5F-40A3-9810-7B825466A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Speakers</a:t>
            </a:r>
            <a:endParaRPr lang="pl-PL" dirty="0"/>
          </a:p>
          <a:p>
            <a:endParaRPr lang="pl-PL" dirty="0"/>
          </a:p>
        </p:txBody>
      </p:sp>
      <p:pic>
        <p:nvPicPr>
          <p:cNvPr id="16" name="Symbol zastępczy obrazu 15">
            <a:extLst>
              <a:ext uri="{FF2B5EF4-FFF2-40B4-BE49-F238E27FC236}">
                <a16:creationId xmlns:a16="http://schemas.microsoft.com/office/drawing/2014/main" id="{18FD69BF-36AE-4AA3-B756-EEDFCAEFC74E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8" name="Symbol zastępczy obrazu 17">
            <a:extLst>
              <a:ext uri="{FF2B5EF4-FFF2-40B4-BE49-F238E27FC236}">
                <a16:creationId xmlns:a16="http://schemas.microsoft.com/office/drawing/2014/main" id="{5E05BF59-4B5F-48FC-A5BA-B6D5DD280AFC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" b="55"/>
          <a:stretch>
            <a:fillRect/>
          </a:stretch>
        </p:blipFill>
        <p:spPr/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009287AF-1650-48AF-A230-AB4388E6FA0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l-PL" dirty="0"/>
              <a:t>Bartosz Marcinkowski, Partner, </a:t>
            </a:r>
            <a:r>
              <a:rPr lang="pl-PL" dirty="0" err="1"/>
              <a:t>Head</a:t>
            </a:r>
            <a:r>
              <a:rPr lang="pl-PL" dirty="0"/>
              <a:t> of Data </a:t>
            </a:r>
            <a:r>
              <a:rPr lang="pl-PL" dirty="0" err="1"/>
              <a:t>Privacy</a:t>
            </a:r>
            <a:r>
              <a:rPr lang="pl-PL" dirty="0"/>
              <a:t> Team, DZP</a:t>
            </a:r>
          </a:p>
          <a:p>
            <a:endParaRPr lang="pl-PL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F810426A-6F19-4BF9-AA60-C7305380C97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pl-PL" dirty="0"/>
              <a:t>Michał Kluska,</a:t>
            </a:r>
            <a:br>
              <a:rPr lang="pl-PL" dirty="0"/>
            </a:br>
            <a:r>
              <a:rPr lang="pl-PL" dirty="0"/>
              <a:t>Senior </a:t>
            </a:r>
            <a:r>
              <a:rPr lang="pl-PL" dirty="0" err="1"/>
              <a:t>Associate</a:t>
            </a:r>
            <a:r>
              <a:rPr lang="pl-PL" dirty="0"/>
              <a:t>, DZP</a:t>
            </a:r>
          </a:p>
          <a:p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8CB17A5A-6055-4D03-A1DD-50A5556FF58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pl-PL" dirty="0"/>
              <a:t>Michał Jaworski, Technology </a:t>
            </a:r>
            <a:r>
              <a:rPr lang="pl-PL" dirty="0" err="1"/>
              <a:t>Director</a:t>
            </a:r>
            <a:r>
              <a:rPr lang="pl-PL" dirty="0"/>
              <a:t>, Microsoft</a:t>
            </a:r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232BA4BD-F0C1-4777-9BAA-465234F9FFF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140031" y="4653136"/>
            <a:ext cx="1609210" cy="1701497"/>
          </a:xfrm>
        </p:spPr>
        <p:txBody>
          <a:bodyPr/>
          <a:lstStyle/>
          <a:p>
            <a:r>
              <a:rPr lang="pl-PL" dirty="0" err="1"/>
              <a:t>Expert</a:t>
            </a:r>
            <a:r>
              <a:rPr lang="en-US" dirty="0"/>
              <a:t> in personal data protection, including international advisory in this field. He is also a doctor of law in this field.</a:t>
            </a:r>
            <a:r>
              <a:rPr lang="pl-PL" dirty="0"/>
              <a:t> A</a:t>
            </a:r>
            <a:r>
              <a:rPr lang="en-US" dirty="0" err="1"/>
              <a:t>uthor</a:t>
            </a:r>
            <a:r>
              <a:rPr lang="en-US" dirty="0"/>
              <a:t> of numerous publications and is a lecturer in Poland and abroad. He has spoken at conferences in, e.g. London, Madrid, Valencia, Chicago, Vancouver, Columbus, Copenhagen, Hamburg and Frankfurt.</a:t>
            </a:r>
            <a:endParaRPr lang="pl-PL" dirty="0"/>
          </a:p>
          <a:p>
            <a:endParaRPr lang="pl-PL" dirty="0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23E85E34-D42B-4AAE-AE6C-8DAA4948076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856688" y="4607823"/>
            <a:ext cx="1609210" cy="1701497"/>
          </a:xfrm>
        </p:spPr>
        <p:txBody>
          <a:bodyPr/>
          <a:lstStyle/>
          <a:p>
            <a:r>
              <a:rPr lang="pl-PL" dirty="0"/>
              <a:t>S</a:t>
            </a:r>
            <a:r>
              <a:rPr lang="en-US" dirty="0" err="1"/>
              <a:t>pecialises</a:t>
            </a:r>
            <a:r>
              <a:rPr lang="en-US" dirty="0"/>
              <a:t> in personal data protection, new technology, Internet, online services, and advertising and e-commerce law.</a:t>
            </a:r>
            <a:r>
              <a:rPr lang="pl-PL" dirty="0"/>
              <a:t> </a:t>
            </a:r>
            <a:r>
              <a:rPr lang="en-US" dirty="0"/>
              <a:t>He participates in projects involving the comprehensive implementation of</a:t>
            </a:r>
            <a:r>
              <a:rPr lang="pl-PL" dirty="0"/>
              <a:t> GDPR. </a:t>
            </a:r>
            <a:r>
              <a:rPr lang="en-US" dirty="0"/>
              <a:t>He often leads workshops during conferences and training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1C0BE734-1C9D-440C-A6B0-4957FFF6D27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564718" y="4607823"/>
            <a:ext cx="1815594" cy="1701497"/>
          </a:xfrm>
        </p:spPr>
        <p:txBody>
          <a:bodyPr/>
          <a:lstStyle/>
          <a:p>
            <a:r>
              <a:rPr lang="en-US" dirty="0"/>
              <a:t>Working for Microsoft since 1994, Member of the Board of Microsoft sp. z </a:t>
            </a:r>
            <a:r>
              <a:rPr lang="en-US" dirty="0" err="1"/>
              <a:t>o.o</a:t>
            </a:r>
            <a:r>
              <a:rPr lang="en-US" dirty="0"/>
              <a:t>. since 2013. Chairman of Polish IT and Telecommunication Chamber of Commerce Council. Member of Council of National Centre of Research and Development (2012-16). Member of “</a:t>
            </a:r>
            <a:r>
              <a:rPr lang="en-US" dirty="0" err="1"/>
              <a:t>Polska</a:t>
            </a:r>
            <a:r>
              <a:rPr lang="en-US" dirty="0"/>
              <a:t> 2020” foresight project team. Awarded with Silver Cross of Merit (2012), the highest civilian award in Poland. Regular columnist in “IT Professional” and “IT w </a:t>
            </a:r>
            <a:r>
              <a:rPr lang="en-US" dirty="0" err="1"/>
              <a:t>Administracji</a:t>
            </a:r>
            <a:r>
              <a:rPr lang="en-US" dirty="0"/>
              <a:t>”.</a:t>
            </a:r>
            <a:endParaRPr lang="pl-PL" dirty="0"/>
          </a:p>
          <a:p>
            <a:endParaRPr lang="pl-PL" dirty="0"/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0A4AEBBA-44D8-4162-A962-88265BE85626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751971A9-2809-4790-A924-1E13CA636898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sz="quarter" idx="27"/>
          </p:nvPr>
        </p:nvPicPr>
        <p:blipFill>
          <a:blip r:embed="rId4" cstate="print">
            <a:grayscl/>
          </a:blip>
          <a:srcRect t="1230" b="123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750136"/>
      </p:ext>
    </p:extLst>
  </p:cSld>
  <p:clrMapOvr>
    <a:masterClrMapping/>
  </p:clrMapOvr>
</p:sld>
</file>

<file path=ppt/theme/theme1.xml><?xml version="1.0" encoding="utf-8"?>
<a:theme xmlns:a="http://schemas.openxmlformats.org/drawingml/2006/main" name="DZP2017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DZP_BUILD_13" id="{844CD371-A2D4-F447-8EFD-B456D3CE84C9}" vid="{F82A82AB-0EC4-DA4A-80A2-DB3D4DFD8D1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DZP2017</Template>
  <TotalTime>2756</TotalTime>
  <Words>306</Words>
  <Application>Microsoft Office PowerPoint</Application>
  <PresentationFormat>Pokaz na ekranie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</vt:lpstr>
      <vt:lpstr>Calibri Light</vt:lpstr>
      <vt:lpstr>Wingdings</vt:lpstr>
      <vt:lpstr>DZP2017</vt:lpstr>
      <vt:lpstr>Prezentacja programu PowerPoint</vt:lpstr>
      <vt:lpstr>GDPR (RODO) last minute</vt:lpstr>
      <vt:lpstr>GDPR (RODO) last minute</vt:lpstr>
    </vt:vector>
  </TitlesOfParts>
  <Company>DZP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DZP</dc:creator>
  <cp:lastModifiedBy>DZP</cp:lastModifiedBy>
  <cp:revision>219</cp:revision>
  <dcterms:created xsi:type="dcterms:W3CDTF">2017-04-19T10:14:14Z</dcterms:created>
  <dcterms:modified xsi:type="dcterms:W3CDTF">2018-05-15T17:58:19Z</dcterms:modified>
</cp:coreProperties>
</file>